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3" r:id="rId2"/>
    <p:sldId id="304" r:id="rId3"/>
    <p:sldId id="305" r:id="rId4"/>
    <p:sldId id="306" r:id="rId5"/>
    <p:sldId id="307" r:id="rId6"/>
    <p:sldId id="288" r:id="rId7"/>
    <p:sldId id="289" r:id="rId8"/>
    <p:sldId id="303" r:id="rId9"/>
    <p:sldId id="291" r:id="rId10"/>
    <p:sldId id="292" r:id="rId11"/>
    <p:sldId id="293" r:id="rId12"/>
    <p:sldId id="308" r:id="rId13"/>
    <p:sldId id="309" r:id="rId14"/>
    <p:sldId id="296" r:id="rId15"/>
    <p:sldId id="297" r:id="rId16"/>
    <p:sldId id="311" r:id="rId17"/>
    <p:sldId id="312" r:id="rId18"/>
    <p:sldId id="313" r:id="rId19"/>
    <p:sldId id="310" r:id="rId20"/>
    <p:sldId id="30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165"/>
    <a:srgbClr val="7724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6C8E8D-58BF-F2A6-D546-7B691BEC62E4}" v="51" dt="2024-08-14T09:25:04.6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94660"/>
  </p:normalViewPr>
  <p:slideViewPr>
    <p:cSldViewPr snapToGrid="0">
      <p:cViewPr varScale="1">
        <p:scale>
          <a:sx n="70" d="100"/>
          <a:sy n="70" d="100"/>
        </p:scale>
        <p:origin x="34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0c641ad85dbf1090e3f75832da0cea85c6847caeff3474efab59457e91c4ea8f::" providerId="AD" clId="Web-{AC6C8E8D-58BF-F2A6-D546-7B691BEC62E4}"/>
    <pc:docChg chg="modSld">
      <pc:chgData name="Guest User" userId="S::urn:spo:anon#0c641ad85dbf1090e3f75832da0cea85c6847caeff3474efab59457e91c4ea8f::" providerId="AD" clId="Web-{AC6C8E8D-58BF-F2A6-D546-7B691BEC62E4}" dt="2024-08-14T09:25:04.694" v="29" actId="20577"/>
      <pc:docMkLst>
        <pc:docMk/>
      </pc:docMkLst>
      <pc:sldChg chg="modSp">
        <pc:chgData name="Guest User" userId="S::urn:spo:anon#0c641ad85dbf1090e3f75832da0cea85c6847caeff3474efab59457e91c4ea8f::" providerId="AD" clId="Web-{AC6C8E8D-58BF-F2A6-D546-7B691BEC62E4}" dt="2024-08-14T09:19:19.274" v="2" actId="20577"/>
        <pc:sldMkLst>
          <pc:docMk/>
          <pc:sldMk cId="2471073996" sldId="266"/>
        </pc:sldMkLst>
        <pc:spChg chg="mod">
          <ac:chgData name="Guest User" userId="S::urn:spo:anon#0c641ad85dbf1090e3f75832da0cea85c6847caeff3474efab59457e91c4ea8f::" providerId="AD" clId="Web-{AC6C8E8D-58BF-F2A6-D546-7B691BEC62E4}" dt="2024-08-14T09:19:19.274" v="2" actId="20577"/>
          <ac:spMkLst>
            <pc:docMk/>
            <pc:sldMk cId="2471073996" sldId="266"/>
            <ac:spMk id="5" creationId="{A9B0F235-C1B8-78A0-E9B9-1322915874F2}"/>
          </ac:spMkLst>
        </pc:spChg>
      </pc:sldChg>
      <pc:sldChg chg="modSp">
        <pc:chgData name="Guest User" userId="S::urn:spo:anon#0c641ad85dbf1090e3f75832da0cea85c6847caeff3474efab59457e91c4ea8f::" providerId="AD" clId="Web-{AC6C8E8D-58BF-F2A6-D546-7B691BEC62E4}" dt="2024-08-14T09:19:32.587" v="3" actId="1076"/>
        <pc:sldMkLst>
          <pc:docMk/>
          <pc:sldMk cId="683549557" sldId="283"/>
        </pc:sldMkLst>
        <pc:picChg chg="mod">
          <ac:chgData name="Guest User" userId="S::urn:spo:anon#0c641ad85dbf1090e3f75832da0cea85c6847caeff3474efab59457e91c4ea8f::" providerId="AD" clId="Web-{AC6C8E8D-58BF-F2A6-D546-7B691BEC62E4}" dt="2024-08-14T09:19:32.587" v="3" actId="1076"/>
          <ac:picMkLst>
            <pc:docMk/>
            <pc:sldMk cId="683549557" sldId="283"/>
            <ac:picMk id="10" creationId="{B3ACB844-8443-37DD-526A-AAFAA2DBC6D3}"/>
          </ac:picMkLst>
        </pc:picChg>
      </pc:sldChg>
      <pc:sldChg chg="modSp">
        <pc:chgData name="Guest User" userId="S::urn:spo:anon#0c641ad85dbf1090e3f75832da0cea85c6847caeff3474efab59457e91c4ea8f::" providerId="AD" clId="Web-{AC6C8E8D-58BF-F2A6-D546-7B691BEC62E4}" dt="2024-08-14T09:23:30.159" v="25"/>
        <pc:sldMkLst>
          <pc:docMk/>
          <pc:sldMk cId="1962003848" sldId="288"/>
        </pc:sldMkLst>
        <pc:spChg chg="mod">
          <ac:chgData name="Guest User" userId="S::urn:spo:anon#0c641ad85dbf1090e3f75832da0cea85c6847caeff3474efab59457e91c4ea8f::" providerId="AD" clId="Web-{AC6C8E8D-58BF-F2A6-D546-7B691BEC62E4}" dt="2024-08-14T09:23:30.159" v="25"/>
          <ac:spMkLst>
            <pc:docMk/>
            <pc:sldMk cId="1962003848" sldId="288"/>
            <ac:spMk id="5" creationId="{A9B0F235-C1B8-78A0-E9B9-1322915874F2}"/>
          </ac:spMkLst>
        </pc:spChg>
      </pc:sldChg>
      <pc:sldChg chg="modSp">
        <pc:chgData name="Guest User" userId="S::urn:spo:anon#0c641ad85dbf1090e3f75832da0cea85c6847caeff3474efab59457e91c4ea8f::" providerId="AD" clId="Web-{AC6C8E8D-58BF-F2A6-D546-7B691BEC62E4}" dt="2024-08-14T09:20:35.324" v="4" actId="20577"/>
        <pc:sldMkLst>
          <pc:docMk/>
          <pc:sldMk cId="2548065266" sldId="289"/>
        </pc:sldMkLst>
        <pc:spChg chg="mod">
          <ac:chgData name="Guest User" userId="S::urn:spo:anon#0c641ad85dbf1090e3f75832da0cea85c6847caeff3474efab59457e91c4ea8f::" providerId="AD" clId="Web-{AC6C8E8D-58BF-F2A6-D546-7B691BEC62E4}" dt="2024-08-14T09:20:35.324" v="4" actId="20577"/>
          <ac:spMkLst>
            <pc:docMk/>
            <pc:sldMk cId="2548065266" sldId="289"/>
            <ac:spMk id="5" creationId="{A9B0F235-C1B8-78A0-E9B9-1322915874F2}"/>
          </ac:spMkLst>
        </pc:spChg>
      </pc:sldChg>
      <pc:sldChg chg="modSp">
        <pc:chgData name="Guest User" userId="S::urn:spo:anon#0c641ad85dbf1090e3f75832da0cea85c6847caeff3474efab59457e91c4ea8f::" providerId="AD" clId="Web-{AC6C8E8D-58BF-F2A6-D546-7B691BEC62E4}" dt="2024-08-14T09:21:18.560" v="9" actId="20577"/>
        <pc:sldMkLst>
          <pc:docMk/>
          <pc:sldMk cId="1051602645" sldId="293"/>
        </pc:sldMkLst>
        <pc:spChg chg="mod">
          <ac:chgData name="Guest User" userId="S::urn:spo:anon#0c641ad85dbf1090e3f75832da0cea85c6847caeff3474efab59457e91c4ea8f::" providerId="AD" clId="Web-{AC6C8E8D-58BF-F2A6-D546-7B691BEC62E4}" dt="2024-08-14T09:21:18.560" v="9" actId="20577"/>
          <ac:spMkLst>
            <pc:docMk/>
            <pc:sldMk cId="1051602645" sldId="293"/>
            <ac:spMk id="5" creationId="{A9B0F235-C1B8-78A0-E9B9-1322915874F2}"/>
          </ac:spMkLst>
        </pc:spChg>
      </pc:sldChg>
      <pc:sldChg chg="modSp">
        <pc:chgData name="Guest User" userId="S::urn:spo:anon#0c641ad85dbf1090e3f75832da0cea85c6847caeff3474efab59457e91c4ea8f::" providerId="AD" clId="Web-{AC6C8E8D-58BF-F2A6-D546-7B691BEC62E4}" dt="2024-08-14T09:22:21.484" v="12" actId="20577"/>
        <pc:sldMkLst>
          <pc:docMk/>
          <pc:sldMk cId="4108983101" sldId="294"/>
        </pc:sldMkLst>
        <pc:spChg chg="mod">
          <ac:chgData name="Guest User" userId="S::urn:spo:anon#0c641ad85dbf1090e3f75832da0cea85c6847caeff3474efab59457e91c4ea8f::" providerId="AD" clId="Web-{AC6C8E8D-58BF-F2A6-D546-7B691BEC62E4}" dt="2024-08-14T09:22:21.484" v="12" actId="20577"/>
          <ac:spMkLst>
            <pc:docMk/>
            <pc:sldMk cId="4108983101" sldId="294"/>
            <ac:spMk id="9" creationId="{1B04374F-0AA9-4378-79C1-FC10F61F4AE9}"/>
          </ac:spMkLst>
        </pc:spChg>
      </pc:sldChg>
      <pc:sldChg chg="modSp">
        <pc:chgData name="Guest User" userId="S::urn:spo:anon#0c641ad85dbf1090e3f75832da0cea85c6847caeff3474efab59457e91c4ea8f::" providerId="AD" clId="Web-{AC6C8E8D-58BF-F2A6-D546-7B691BEC62E4}" dt="2024-08-14T09:22:52.907" v="21" actId="20577"/>
        <pc:sldMkLst>
          <pc:docMk/>
          <pc:sldMk cId="2420125865" sldId="298"/>
        </pc:sldMkLst>
        <pc:spChg chg="mod">
          <ac:chgData name="Guest User" userId="S::urn:spo:anon#0c641ad85dbf1090e3f75832da0cea85c6847caeff3474efab59457e91c4ea8f::" providerId="AD" clId="Web-{AC6C8E8D-58BF-F2A6-D546-7B691BEC62E4}" dt="2024-08-14T09:22:52.907" v="21" actId="20577"/>
          <ac:spMkLst>
            <pc:docMk/>
            <pc:sldMk cId="2420125865" sldId="298"/>
            <ac:spMk id="9" creationId="{1B04374F-0AA9-4378-79C1-FC10F61F4AE9}"/>
          </ac:spMkLst>
        </pc:spChg>
      </pc:sldChg>
      <pc:sldChg chg="modSp">
        <pc:chgData name="Guest User" userId="S::urn:spo:anon#0c641ad85dbf1090e3f75832da0cea85c6847caeff3474efab59457e91c4ea8f::" providerId="AD" clId="Web-{AC6C8E8D-58BF-F2A6-D546-7B691BEC62E4}" dt="2024-08-14T09:25:04.694" v="29" actId="20577"/>
        <pc:sldMkLst>
          <pc:docMk/>
          <pc:sldMk cId="912914133" sldId="299"/>
        </pc:sldMkLst>
        <pc:spChg chg="mod">
          <ac:chgData name="Guest User" userId="S::urn:spo:anon#0c641ad85dbf1090e3f75832da0cea85c6847caeff3474efab59457e91c4ea8f::" providerId="AD" clId="Web-{AC6C8E8D-58BF-F2A6-D546-7B691BEC62E4}" dt="2024-08-14T09:25:04.694" v="29" actId="20577"/>
          <ac:spMkLst>
            <pc:docMk/>
            <pc:sldMk cId="912914133" sldId="299"/>
            <ac:spMk id="9" creationId="{1B04374F-0AA9-4378-79C1-FC10F61F4AE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CBBB31-F2C4-44C8-A2D5-C2C7C55FCAC3}" type="datetimeFigureOut">
              <a:rPr lang="en-US" smtClean="0"/>
              <a:t>8/5/2025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8A95E8-45AE-4F13-A333-59DECC878F41}" type="slidenum">
              <a:rPr lang="en-US" smtClean="0"/>
              <a:t>‹#›</a:t>
            </a:fld>
            <a:endParaRPr lang="en-US"/>
          </a:p>
        </p:txBody>
      </p:sp>
    </p:spTree>
    <p:extLst>
      <p:ext uri="{BB962C8B-B14F-4D97-AF65-F5344CB8AC3E}">
        <p14:creationId xmlns:p14="http://schemas.microsoft.com/office/powerpoint/2010/main" val="1736907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8DA217-C3B4-414D-B60D-168D59566011}" type="slidenum">
              <a:rPr lang="en-US" smtClean="0"/>
              <a:t>16</a:t>
            </a:fld>
            <a:endParaRPr lang="en-US"/>
          </a:p>
        </p:txBody>
      </p:sp>
    </p:spTree>
    <p:extLst>
      <p:ext uri="{BB962C8B-B14F-4D97-AF65-F5344CB8AC3E}">
        <p14:creationId xmlns:p14="http://schemas.microsoft.com/office/powerpoint/2010/main" val="1651363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8DA217-C3B4-414D-B60D-168D59566011}" type="slidenum">
              <a:rPr lang="en-US" smtClean="0"/>
              <a:t>17</a:t>
            </a:fld>
            <a:endParaRPr lang="en-US"/>
          </a:p>
        </p:txBody>
      </p:sp>
    </p:spTree>
    <p:extLst>
      <p:ext uri="{BB962C8B-B14F-4D97-AF65-F5344CB8AC3E}">
        <p14:creationId xmlns:p14="http://schemas.microsoft.com/office/powerpoint/2010/main" val="11193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861B-D6EF-D529-B26D-BE3A84E094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C07F4A1-1FAC-5C77-3685-1EF1B67F5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B1B9A9A-A747-74E7-2767-F57D94BDE56C}"/>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5" name="Footer Placeholder 4">
            <a:extLst>
              <a:ext uri="{FF2B5EF4-FFF2-40B4-BE49-F238E27FC236}">
                <a16:creationId xmlns:a16="http://schemas.microsoft.com/office/drawing/2014/main" id="{A9BCC42B-3C33-40D5-281F-FFC97A18F4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CB866F7-82B5-1C0C-D7B2-51273E84A619}"/>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47149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DDE4B-76FD-34DC-09C8-83C1EBA3431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FF280CF-8681-6754-03C8-200BE4236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98AE00-86CB-0808-303E-A101071D1825}"/>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5" name="Footer Placeholder 4">
            <a:extLst>
              <a:ext uri="{FF2B5EF4-FFF2-40B4-BE49-F238E27FC236}">
                <a16:creationId xmlns:a16="http://schemas.microsoft.com/office/drawing/2014/main" id="{FB9E2959-EE89-D821-4299-AA442ECBCF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FB6E81-17C8-B935-3C58-BA4181B4CB6B}"/>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426506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4659EE-4FF2-FF36-2C74-89868C5F53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C42EF37-AD41-DBF5-4B80-7D92032779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9C87B03-F5F1-CFDA-E300-302DE36A5FDF}"/>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5" name="Footer Placeholder 4">
            <a:extLst>
              <a:ext uri="{FF2B5EF4-FFF2-40B4-BE49-F238E27FC236}">
                <a16:creationId xmlns:a16="http://schemas.microsoft.com/office/drawing/2014/main" id="{C5040426-EBFF-DF1B-39E2-3EE1CBFE79B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40235DF-FDE3-CF85-46C6-553FF46406A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39411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A41BE-DBEB-D66C-8780-5C19F82B723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323A703-8522-B65D-A10F-94FDCFB11E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07A9B6-532D-4CA3-061F-CFB3AF9A1A64}"/>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5" name="Footer Placeholder 4">
            <a:extLst>
              <a:ext uri="{FF2B5EF4-FFF2-40B4-BE49-F238E27FC236}">
                <a16:creationId xmlns:a16="http://schemas.microsoft.com/office/drawing/2014/main" id="{C0A63A31-E671-A4AA-6AC3-CE85EC9D15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3DD5C5-4DE9-3F36-28CF-19746624D0D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2564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6B092-B899-6BDB-B976-4182B915BA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69D1D44-FEFD-E807-EAF9-676C4739C1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B3AAA9-A5C9-2046-30B4-C4144084546D}"/>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5" name="Footer Placeholder 4">
            <a:extLst>
              <a:ext uri="{FF2B5EF4-FFF2-40B4-BE49-F238E27FC236}">
                <a16:creationId xmlns:a16="http://schemas.microsoft.com/office/drawing/2014/main" id="{4E382815-8DB6-0719-0FEE-AD29D9381A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AE9BAB-6ADE-C56E-2DAD-BF8C5345EAC8}"/>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73553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F866-40F4-D229-D22F-9620D58A186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53AC783-52AE-BDB9-1842-F9B893A8E3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06811C2-204A-8559-FAE0-04548D90D5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21AE3DC-9C22-54D8-D08D-95FAA4E30D72}"/>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6" name="Footer Placeholder 5">
            <a:extLst>
              <a:ext uri="{FF2B5EF4-FFF2-40B4-BE49-F238E27FC236}">
                <a16:creationId xmlns:a16="http://schemas.microsoft.com/office/drawing/2014/main" id="{D0083F93-AD2C-451D-20B7-4BBEB89199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7BAC019-3398-31E0-2055-CA2AF5466F1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07524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00C5A-6BF3-F8DE-A796-85FD5E6D36E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A42F92-E644-87AF-639A-CAC2148774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F7A241-EAEA-13FE-3E6E-A247A2C777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418185C-BDFF-F6B4-2BC3-A8AEFB90E5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CB4BDB-1030-9446-3D5C-F3970E37B9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242B5B-AF38-E82F-3D64-B61733F4E88D}"/>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8" name="Footer Placeholder 7">
            <a:extLst>
              <a:ext uri="{FF2B5EF4-FFF2-40B4-BE49-F238E27FC236}">
                <a16:creationId xmlns:a16="http://schemas.microsoft.com/office/drawing/2014/main" id="{81FB9402-517C-7A28-5E55-150F0D2BC87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4BB2CE0-C709-930B-59D5-7FFD86386473}"/>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73759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B0970-3231-3365-6C9E-DD4F4A6667D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E3C2003-1505-0B40-611C-2D9A663A6299}"/>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4" name="Footer Placeholder 3">
            <a:extLst>
              <a:ext uri="{FF2B5EF4-FFF2-40B4-BE49-F238E27FC236}">
                <a16:creationId xmlns:a16="http://schemas.microsoft.com/office/drawing/2014/main" id="{CEBA4954-E93A-2CBA-A1FB-02980A352BA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1BD89DF-F9FD-4BF9-5E71-93C1C1B7BFD5}"/>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48086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1C2694-A3B5-F9CC-3F92-09733490682B}"/>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3" name="Footer Placeholder 2">
            <a:extLst>
              <a:ext uri="{FF2B5EF4-FFF2-40B4-BE49-F238E27FC236}">
                <a16:creationId xmlns:a16="http://schemas.microsoft.com/office/drawing/2014/main" id="{47672482-0CD8-017D-1A9F-90821FA766F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7832143-4465-F7F1-D64E-2B63426B078D}"/>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176112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E97A0-8296-71BD-E407-605D54C167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28F7362-E36D-D155-5BFD-752FB50B8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CFB291F-4F9B-6396-A2CF-F63ED8B320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330401-5439-052D-5A2F-84E31FC5CE51}"/>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6" name="Footer Placeholder 5">
            <a:extLst>
              <a:ext uri="{FF2B5EF4-FFF2-40B4-BE49-F238E27FC236}">
                <a16:creationId xmlns:a16="http://schemas.microsoft.com/office/drawing/2014/main" id="{4E911E71-AA52-9A86-FEB8-8F20CD7C1D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D9A3619-813C-A163-A403-EB2B19A5372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758148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0318-73A3-1B27-3D05-4AFF9A660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B9FB7C0-E310-7894-410E-D6F336FF48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6FFF939-8245-46CF-CA37-795F331C6E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828B3-3B5C-C5C7-6551-A09D74DE5EC9}"/>
              </a:ext>
            </a:extLst>
          </p:cNvPr>
          <p:cNvSpPr>
            <a:spLocks noGrp="1"/>
          </p:cNvSpPr>
          <p:nvPr>
            <p:ph type="dt" sz="half" idx="10"/>
          </p:nvPr>
        </p:nvSpPr>
        <p:spPr/>
        <p:txBody>
          <a:bodyPr/>
          <a:lstStyle/>
          <a:p>
            <a:fld id="{93634DD8-D6AB-45D8-BC44-C1F7DE461018}" type="datetimeFigureOut">
              <a:rPr lang="en-IN" smtClean="0"/>
              <a:t>05-08-2025</a:t>
            </a:fld>
            <a:endParaRPr lang="en-IN"/>
          </a:p>
        </p:txBody>
      </p:sp>
      <p:sp>
        <p:nvSpPr>
          <p:cNvPr id="6" name="Footer Placeholder 5">
            <a:extLst>
              <a:ext uri="{FF2B5EF4-FFF2-40B4-BE49-F238E27FC236}">
                <a16:creationId xmlns:a16="http://schemas.microsoft.com/office/drawing/2014/main" id="{AEBF2BA0-635B-7DBD-1DDB-987B5710CC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CBE3844-A11A-32FC-C204-315078DDDC7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089338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B60674-35DA-6ABA-5A4E-FD4710F80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675D40-1FED-CA96-C9BE-1D6E2D7938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296ED6-D332-7B4B-7074-AE20E9EB8D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634DD8-D6AB-45D8-BC44-C1F7DE461018}" type="datetimeFigureOut">
              <a:rPr lang="en-IN" smtClean="0"/>
              <a:t>05-08-2025</a:t>
            </a:fld>
            <a:endParaRPr lang="en-IN"/>
          </a:p>
        </p:txBody>
      </p:sp>
      <p:sp>
        <p:nvSpPr>
          <p:cNvPr id="5" name="Footer Placeholder 4">
            <a:extLst>
              <a:ext uri="{FF2B5EF4-FFF2-40B4-BE49-F238E27FC236}">
                <a16:creationId xmlns:a16="http://schemas.microsoft.com/office/drawing/2014/main" id="{63B3F3E1-05EE-936B-D7BA-E432560EB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0531C354-CF52-0137-88DA-1081EF23F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5AA33-3E82-4E85-954F-1BF57EEBF4EC}" type="slidenum">
              <a:rPr lang="en-IN" smtClean="0"/>
              <a:t>‹#›</a:t>
            </a:fld>
            <a:endParaRPr lang="en-IN"/>
          </a:p>
        </p:txBody>
      </p:sp>
    </p:spTree>
    <p:extLst>
      <p:ext uri="{BB962C8B-B14F-4D97-AF65-F5344CB8AC3E}">
        <p14:creationId xmlns:p14="http://schemas.microsoft.com/office/powerpoint/2010/main" val="3891315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37FD-FA9A-8290-D384-376759B8B9DD}"/>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DEF06628-AC09-003E-22DA-8F0707555AF1}"/>
              </a:ext>
            </a:extLst>
          </p:cNvPr>
          <p:cNvSpPr>
            <a:spLocks noGrp="1"/>
          </p:cNvSpPr>
          <p:nvPr>
            <p:ph idx="1"/>
          </p:nvPr>
        </p:nvSpPr>
        <p:spPr/>
        <p:txBody>
          <a:bodyPr/>
          <a:lstStyle/>
          <a:p>
            <a:endParaRPr lang="en-IN" dirty="0"/>
          </a:p>
        </p:txBody>
      </p:sp>
      <p:sp>
        <p:nvSpPr>
          <p:cNvPr id="4" name="Rectangle 3">
            <a:extLst>
              <a:ext uri="{FF2B5EF4-FFF2-40B4-BE49-F238E27FC236}">
                <a16:creationId xmlns:a16="http://schemas.microsoft.com/office/drawing/2014/main" id="{B8DBACD0-733E-8DB0-5C54-1A1F44CAE63F}"/>
              </a:ext>
            </a:extLst>
          </p:cNvPr>
          <p:cNvSpPr/>
          <p:nvPr/>
        </p:nvSpPr>
        <p:spPr>
          <a:xfrm>
            <a:off x="0" y="0"/>
            <a:ext cx="12192000" cy="6858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5" name="Text Placeholder 2">
            <a:extLst>
              <a:ext uri="{FF2B5EF4-FFF2-40B4-BE49-F238E27FC236}">
                <a16:creationId xmlns:a16="http://schemas.microsoft.com/office/drawing/2014/main" id="{563090B7-67CC-8AA7-0406-B0359D66B913}"/>
              </a:ext>
            </a:extLst>
          </p:cNvPr>
          <p:cNvSpPr txBox="1">
            <a:spLocks/>
          </p:cNvSpPr>
          <p:nvPr/>
        </p:nvSpPr>
        <p:spPr>
          <a:xfrm>
            <a:off x="2086113" y="371916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004165"/>
                </a:solidFill>
                <a:latin typeface="Gotham" panose="02000504050000020004" pitchFamily="2" charset="0"/>
              </a:rPr>
              <a:t>Club/Area/Division</a:t>
            </a:r>
          </a:p>
        </p:txBody>
      </p:sp>
      <p:sp>
        <p:nvSpPr>
          <p:cNvPr id="6" name="Text Placeholder 1">
            <a:extLst>
              <a:ext uri="{FF2B5EF4-FFF2-40B4-BE49-F238E27FC236}">
                <a16:creationId xmlns:a16="http://schemas.microsoft.com/office/drawing/2014/main" id="{536085C8-3435-6F7A-03A9-5EE2B30AAEF3}"/>
              </a:ext>
            </a:extLst>
          </p:cNvPr>
          <p:cNvSpPr txBox="1">
            <a:spLocks/>
          </p:cNvSpPr>
          <p:nvPr/>
        </p:nvSpPr>
        <p:spPr>
          <a:xfrm>
            <a:off x="1257300" y="2743116"/>
            <a:ext cx="9677400" cy="9869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5400" spc="-5" dirty="0">
                <a:latin typeface="Gotham" panose="02000504050000020004" pitchFamily="2" charset="0"/>
              </a:rPr>
              <a:t>Evaluation </a:t>
            </a:r>
            <a:r>
              <a:rPr lang="en-US" sz="5400" spc="-5" dirty="0">
                <a:latin typeface="Gotham" panose="02000504050000020004" pitchFamily="2" charset="0"/>
              </a:rPr>
              <a:t>Contest</a:t>
            </a:r>
          </a:p>
        </p:txBody>
      </p:sp>
      <p:cxnSp>
        <p:nvCxnSpPr>
          <p:cNvPr id="8" name="Straight Connector 7">
            <a:extLst>
              <a:ext uri="{FF2B5EF4-FFF2-40B4-BE49-F238E27FC236}">
                <a16:creationId xmlns:a16="http://schemas.microsoft.com/office/drawing/2014/main" id="{59A2FBEE-4C9E-CAEE-BE0D-1EC140F83F83}"/>
              </a:ext>
            </a:extLst>
          </p:cNvPr>
          <p:cNvCxnSpPr/>
          <p:nvPr/>
        </p:nvCxnSpPr>
        <p:spPr>
          <a:xfrm>
            <a:off x="1484670" y="2281084"/>
            <a:ext cx="9379974" cy="0"/>
          </a:xfrm>
          <a:prstGeom prst="line">
            <a:avLst/>
          </a:prstGeom>
          <a:ln>
            <a:solidFill>
              <a:srgbClr val="004165"/>
            </a:solidFill>
          </a:ln>
        </p:spPr>
        <p:style>
          <a:lnRef idx="2">
            <a:schemeClr val="dk1"/>
          </a:lnRef>
          <a:fillRef idx="0">
            <a:schemeClr val="dk1"/>
          </a:fillRef>
          <a:effectRef idx="1">
            <a:schemeClr val="dk1"/>
          </a:effectRef>
          <a:fontRef idx="minor">
            <a:schemeClr val="tx1"/>
          </a:fontRef>
        </p:style>
      </p:cxnSp>
      <p:sp>
        <p:nvSpPr>
          <p:cNvPr id="9" name="Text Placeholder 2">
            <a:extLst>
              <a:ext uri="{FF2B5EF4-FFF2-40B4-BE49-F238E27FC236}">
                <a16:creationId xmlns:a16="http://schemas.microsoft.com/office/drawing/2014/main" id="{DA88F0C9-0EA9-7F88-37EB-6A2E6CB46A94}"/>
              </a:ext>
            </a:extLst>
          </p:cNvPr>
          <p:cNvSpPr txBox="1">
            <a:spLocks/>
          </p:cNvSpPr>
          <p:nvPr/>
        </p:nvSpPr>
        <p:spPr>
          <a:xfrm>
            <a:off x="1983177" y="452837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rgbClr val="004165"/>
                </a:solidFill>
                <a:latin typeface="Gotham" panose="02000504050000020004" pitchFamily="2" charset="0"/>
              </a:rPr>
              <a:t>Contestants Briefing</a:t>
            </a:r>
          </a:p>
          <a:p>
            <a:pPr marL="0" indent="0" algn="ctr">
              <a:buNone/>
            </a:pPr>
            <a:r>
              <a:rPr lang="en-US" sz="2000" dirty="0">
                <a:solidFill>
                  <a:srgbClr val="004165"/>
                </a:solidFill>
                <a:latin typeface="Gotham" panose="02000504050000020004" pitchFamily="2" charset="0"/>
              </a:rPr>
              <a:t>Date</a:t>
            </a:r>
          </a:p>
        </p:txBody>
      </p:sp>
      <p:pic>
        <p:nvPicPr>
          <p:cNvPr id="10" name="Picture 9" descr="A black background with blue and red text&#10;&#10;Description automatically generated">
            <a:extLst>
              <a:ext uri="{FF2B5EF4-FFF2-40B4-BE49-F238E27FC236}">
                <a16:creationId xmlns:a16="http://schemas.microsoft.com/office/drawing/2014/main" id="{B3ACB844-8443-37DD-526A-AAFAA2DBC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8524" y="-1209476"/>
            <a:ext cx="3892266" cy="4637903"/>
          </a:xfrm>
          <a:prstGeom prst="rect">
            <a:avLst/>
          </a:prstGeom>
        </p:spPr>
      </p:pic>
    </p:spTree>
    <p:extLst>
      <p:ext uri="{BB962C8B-B14F-4D97-AF65-F5344CB8AC3E}">
        <p14:creationId xmlns:p14="http://schemas.microsoft.com/office/powerpoint/2010/main" val="683549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Do’s and Don’ts</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9574161" cy="4201549"/>
          </a:xfrm>
        </p:spPr>
        <p:txBody>
          <a:bodyPr>
            <a:normAutofit/>
          </a:bodyPr>
          <a:lstStyle/>
          <a:p>
            <a:pPr marL="290512" indent="-285750" algn="just">
              <a:spcAft>
                <a:spcPts val="600"/>
              </a:spcAft>
              <a:buSzPts val="1700"/>
              <a:buFont typeface="Wingdings" panose="05000000000000000000" pitchFamily="2" charset="2"/>
              <a:buChar char="§"/>
            </a:pPr>
            <a:r>
              <a:rPr lang="en-US" sz="1800" dirty="0">
                <a:latin typeface="Arial" panose="020B0604020202020204" pitchFamily="34" charset="0"/>
                <a:cs typeface="Arial" panose="020B0604020202020204" pitchFamily="34" charset="0"/>
              </a:rPr>
              <a:t>Keep a backup device ready, preferably connected to a different network.</a:t>
            </a:r>
            <a:endParaRPr lang="en-US" sz="1200" dirty="0">
              <a:latin typeface="Arial" panose="020B0604020202020204" pitchFamily="34" charset="0"/>
              <a:cs typeface="Arial" panose="020B0604020202020204" pitchFamily="34" charset="0"/>
            </a:endParaRPr>
          </a:p>
          <a:p>
            <a:pPr algn="just" rtl="0">
              <a:spcAft>
                <a:spcPts val="600"/>
              </a:spcAft>
              <a:buSzPts val="1700"/>
              <a:buFont typeface="Wingdings" panose="05000000000000000000" pitchFamily="2" charset="2"/>
              <a:buChar char="§"/>
            </a:pPr>
            <a:r>
              <a:rPr lang="en-US" sz="1800" dirty="0">
                <a:latin typeface="Arial" panose="020B0604020202020204" pitchFamily="34" charset="0"/>
                <a:cs typeface="Arial" panose="020B0604020202020204" pitchFamily="34" charset="0"/>
              </a:rPr>
              <a:t>Ensure sufficient battery backup to last at least 2.5 to 3 hours.</a:t>
            </a:r>
            <a:endParaRPr lang="en-US" sz="1200" dirty="0">
              <a:latin typeface="Arial" panose="020B0604020202020204" pitchFamily="34" charset="0"/>
              <a:cs typeface="Arial" panose="020B0604020202020204" pitchFamily="34" charset="0"/>
            </a:endParaRPr>
          </a:p>
          <a:p>
            <a:pPr algn="just" rtl="0">
              <a:spcAft>
                <a:spcPts val="600"/>
              </a:spcAft>
              <a:buSzPts val="1700"/>
              <a:buFont typeface="Wingdings" panose="05000000000000000000" pitchFamily="2" charset="2"/>
              <a:buChar char="§"/>
            </a:pPr>
            <a:r>
              <a:rPr lang="en-US" sz="1800" dirty="0">
                <a:latin typeface="Arial" panose="020B0604020202020204" pitchFamily="34" charset="0"/>
                <a:cs typeface="Arial" panose="020B0604020202020204" pitchFamily="34" charset="0"/>
              </a:rPr>
              <a:t>If using any Bluetooth device, check its connectivity before the start of the contest and ensure it is fully charged.</a:t>
            </a:r>
          </a:p>
          <a:p>
            <a:pPr lvl="0" algn="just" rtl="0">
              <a:lnSpc>
                <a:spcPct val="90000"/>
              </a:lnSpc>
              <a:spcBef>
                <a:spcPts val="0"/>
              </a:spcBef>
              <a:spcAft>
                <a:spcPts val="600"/>
              </a:spcAft>
              <a:buClr>
                <a:schemeClr val="dk1"/>
              </a:buClr>
              <a:buSzPts val="1700"/>
              <a:buFont typeface="Wingdings" panose="05000000000000000000" pitchFamily="2" charset="2"/>
              <a:buChar char="§"/>
            </a:pPr>
            <a:r>
              <a:rPr lang="en-US" sz="1800" dirty="0">
                <a:latin typeface="Arial" panose="020B0604020202020204" pitchFamily="34" charset="0"/>
                <a:cs typeface="Arial" panose="020B0604020202020204" pitchFamily="34" charset="0"/>
              </a:rPr>
              <a:t>You may deliver your speech sitting or standing (Half Torso/Full Torso view).</a:t>
            </a:r>
          </a:p>
          <a:p>
            <a:pPr lvl="0" algn="just" rtl="0">
              <a:lnSpc>
                <a:spcPct val="90000"/>
              </a:lnSpc>
              <a:spcBef>
                <a:spcPts val="0"/>
              </a:spcBef>
              <a:spcAft>
                <a:spcPts val="600"/>
              </a:spcAft>
              <a:buClr>
                <a:schemeClr val="dk1"/>
              </a:buClr>
              <a:buSzPts val="1700"/>
              <a:buFont typeface="Wingdings" panose="05000000000000000000" pitchFamily="2" charset="2"/>
              <a:buChar char="§"/>
            </a:pPr>
            <a:r>
              <a:rPr lang="en-US" sz="1800" dirty="0">
                <a:latin typeface="Arial" panose="020B0604020202020204" pitchFamily="34" charset="0"/>
                <a:cs typeface="Arial" panose="020B0604020202020204" pitchFamily="34" charset="0"/>
              </a:rPr>
              <a:t>Use a plain background and ensure your face is well-lit.</a:t>
            </a:r>
          </a:p>
          <a:p>
            <a:pPr lvl="0" algn="just" rtl="0">
              <a:lnSpc>
                <a:spcPct val="90000"/>
              </a:lnSpc>
              <a:spcBef>
                <a:spcPts val="0"/>
              </a:spcBef>
              <a:spcAft>
                <a:spcPts val="600"/>
              </a:spcAft>
              <a:buClr>
                <a:schemeClr val="dk1"/>
              </a:buClr>
              <a:buSzPts val="1700"/>
              <a:buFont typeface="Wingdings" panose="05000000000000000000" pitchFamily="2" charset="2"/>
              <a:buChar char="§"/>
            </a:pPr>
            <a:r>
              <a:rPr lang="en-US" sz="1800" dirty="0">
                <a:latin typeface="Arial" panose="020B0604020202020204" pitchFamily="34" charset="0"/>
                <a:cs typeface="Arial" panose="020B0604020202020204" pitchFamily="34" charset="0"/>
              </a:rPr>
              <a:t>Avoid moving out of the camera frame during the speech.</a:t>
            </a:r>
          </a:p>
          <a:p>
            <a:pPr lvl="0" algn="just" rtl="0">
              <a:lnSpc>
                <a:spcPct val="90000"/>
              </a:lnSpc>
              <a:spcBef>
                <a:spcPts val="1000"/>
              </a:spcBef>
              <a:spcAft>
                <a:spcPts val="600"/>
              </a:spcAft>
              <a:buClr>
                <a:schemeClr val="dk1"/>
              </a:buClr>
              <a:buSzPts val="1700"/>
              <a:buFont typeface="Wingdings" panose="05000000000000000000" pitchFamily="2" charset="2"/>
              <a:buChar char="§"/>
            </a:pPr>
            <a:r>
              <a:rPr lang="en-US" sz="1800" dirty="0">
                <a:latin typeface="Arial" panose="020B0604020202020204" pitchFamily="34" charset="0"/>
                <a:cs typeface="Arial" panose="020B0604020202020204" pitchFamily="34" charset="0"/>
              </a:rPr>
              <a:t>Choose a quiet location with no background noise or other distractions.</a:t>
            </a:r>
          </a:p>
          <a:p>
            <a:pPr lvl="0" algn="just" rtl="0">
              <a:lnSpc>
                <a:spcPct val="90000"/>
              </a:lnSpc>
              <a:spcBef>
                <a:spcPts val="1000"/>
              </a:spcBef>
              <a:spcAft>
                <a:spcPts val="600"/>
              </a:spcAft>
              <a:buClr>
                <a:schemeClr val="dk1"/>
              </a:buClr>
              <a:buSzPts val="1700"/>
              <a:buFont typeface="Wingdings" panose="05000000000000000000" pitchFamily="2" charset="2"/>
              <a:buChar char="§"/>
            </a:pPr>
            <a:r>
              <a:rPr lang="en-US" sz="1800" dirty="0">
                <a:latin typeface="Arial" panose="020B0604020202020204" pitchFamily="34" charset="0"/>
                <a:cs typeface="Arial" panose="020B0604020202020204" pitchFamily="34" charset="0"/>
              </a:rPr>
              <a:t>Enable “</a:t>
            </a:r>
            <a:r>
              <a:rPr lang="en-US" sz="1800" b="1" dirty="0">
                <a:latin typeface="Arial" panose="020B0604020202020204" pitchFamily="34" charset="0"/>
                <a:cs typeface="Arial" panose="020B0604020202020204" pitchFamily="34" charset="0"/>
              </a:rPr>
              <a:t>Hide Non-Camera Participants</a:t>
            </a:r>
            <a:r>
              <a:rPr lang="en-US" sz="1800" dirty="0">
                <a:latin typeface="Arial" panose="020B0604020202020204" pitchFamily="34" charset="0"/>
                <a:cs typeface="Arial" panose="020B0604020202020204" pitchFamily="34" charset="0"/>
              </a:rPr>
              <a:t>” and “</a:t>
            </a:r>
            <a:r>
              <a:rPr lang="en-US" sz="1800" b="1" dirty="0">
                <a:latin typeface="Arial" panose="020B0604020202020204" pitchFamily="34" charset="0"/>
                <a:cs typeface="Arial" panose="020B0604020202020204" pitchFamily="34" charset="0"/>
              </a:rPr>
              <a:t>Gallery View</a:t>
            </a:r>
            <a:r>
              <a:rPr lang="en-US" sz="1800" dirty="0">
                <a:latin typeface="Arial" panose="020B0604020202020204" pitchFamily="34" charset="0"/>
                <a:cs typeface="Arial" panose="020B0604020202020204" pitchFamily="34" charset="0"/>
              </a:rPr>
              <a:t>” to see the Timer displaying signals.</a:t>
            </a:r>
          </a:p>
          <a:p>
            <a:pPr lvl="0" algn="just">
              <a:spcAft>
                <a:spcPts val="600"/>
              </a:spcAft>
              <a:buClr>
                <a:schemeClr val="dk1"/>
              </a:buClr>
              <a:buSzPts val="1700"/>
              <a:buFont typeface="Wingdings" panose="05000000000000000000" pitchFamily="2" charset="2"/>
              <a:buChar char="§"/>
            </a:pPr>
            <a:r>
              <a:rPr lang="en-US" sz="1900" dirty="0">
                <a:latin typeface="Arial MT"/>
              </a:rPr>
              <a:t>Make sure the Timer’s frame is visible to you at all times.</a:t>
            </a:r>
            <a:endParaRPr lang="en-US" sz="1900" dirty="0">
              <a:latin typeface="Arial MT"/>
              <a:cs typeface="Arial" panose="020B0604020202020204" pitchFamily="34" charset="0"/>
            </a:endParaRPr>
          </a:p>
          <a:p>
            <a:pPr algn="just" rtl="0">
              <a:buSzPts val="1700"/>
              <a:buFont typeface="Wingdings" panose="05000000000000000000" pitchFamily="2" charset="2"/>
              <a:buChar char="§"/>
            </a:pPr>
            <a:endParaRPr lang="en-US" sz="1900" dirty="0">
              <a:latin typeface="Arial MT"/>
              <a:cs typeface="Arial" panose="020B0604020202020204" pitchFamily="34" charset="0"/>
            </a:endParaRPr>
          </a:p>
          <a:p>
            <a:pPr marL="171450" indent="-171450" algn="just" rtl="0">
              <a:buSzPts val="1700"/>
            </a:pPr>
            <a:endParaRPr lang="en-US" sz="18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7CA7A153-4411-8FDD-71EA-3598ADBBC9CB}"/>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870322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9574161" cy="4201549"/>
          </a:xfrm>
        </p:spPr>
        <p:txBody>
          <a:bodyPr vert="horz" lIns="91440" tIns="45720" rIns="91440" bIns="45720" rtlCol="0" anchor="t">
            <a:normAutofit/>
          </a:bodyPr>
          <a:lstStyle/>
          <a:p>
            <a:pPr lvl="0" algn="just" eaLnBrk="0" fontAlgn="base" hangingPunct="0">
              <a:lnSpc>
                <a:spcPct val="100000"/>
              </a:lnSpc>
              <a:spcBef>
                <a:spcPct val="0"/>
              </a:spcBef>
              <a:spcAft>
                <a:spcPct val="0"/>
              </a:spcAft>
              <a:buFont typeface="Wingdings" panose="05000000000000000000" pitchFamily="2" charset="2"/>
              <a:buChar char="§"/>
            </a:pPr>
            <a:r>
              <a:rPr lang="en-US" altLang="en-US" sz="1800" dirty="0">
                <a:latin typeface="Arial" panose="020B0604020202020204" pitchFamily="34" charset="0"/>
              </a:rPr>
              <a:t>Upon being introduced, the contestant must </a:t>
            </a:r>
            <a:r>
              <a:rPr lang="en-US" altLang="en-US" sz="1800" b="1" dirty="0">
                <a:latin typeface="Arial" panose="020B0604020202020204" pitchFamily="34" charset="0"/>
              </a:rPr>
              <a:t>proceed immediately to the speaking position</a:t>
            </a:r>
            <a:r>
              <a:rPr lang="en-US" altLang="en-US" sz="1800" dirty="0">
                <a:latin typeface="Arial" panose="020B0604020202020204" pitchFamily="34" charset="0"/>
              </a:rPr>
              <a:t>.</a:t>
            </a:r>
          </a:p>
          <a:p>
            <a:pPr lvl="0" algn="just" eaLnBrk="0" fontAlgn="base" hangingPunct="0">
              <a:lnSpc>
                <a:spcPct val="100000"/>
              </a:lnSpc>
              <a:spcBef>
                <a:spcPct val="0"/>
              </a:spcBef>
              <a:spcAft>
                <a:spcPct val="0"/>
              </a:spcAft>
              <a:buFont typeface="Wingdings" panose="05000000000000000000" pitchFamily="2" charset="2"/>
              <a:buChar char="§"/>
            </a:pPr>
            <a:endParaRPr lang="en-US" altLang="en-US" sz="1800" dirty="0">
              <a:latin typeface="Arial" panose="020B0604020202020204" pitchFamily="34" charset="0"/>
            </a:endParaRPr>
          </a:p>
          <a:p>
            <a:pPr lvl="0" algn="just" eaLnBrk="0" fontAlgn="base" hangingPunct="0">
              <a:lnSpc>
                <a:spcPct val="100000"/>
              </a:lnSpc>
              <a:spcBef>
                <a:spcPct val="0"/>
              </a:spcBef>
              <a:spcAft>
                <a:spcPct val="0"/>
              </a:spcAft>
              <a:buFont typeface="Wingdings" panose="05000000000000000000" pitchFamily="2" charset="2"/>
              <a:buChar char="§"/>
            </a:pPr>
            <a:r>
              <a:rPr lang="en-US" altLang="en-US" sz="1800" dirty="0">
                <a:latin typeface="Arial" panose="020B0604020202020204" pitchFamily="34" charset="0"/>
              </a:rPr>
              <a:t>You will be invited to speak by </a:t>
            </a:r>
            <a:r>
              <a:rPr lang="en-US" altLang="en-US" sz="1800" b="1" dirty="0">
                <a:latin typeface="Arial" panose="020B0604020202020204" pitchFamily="34" charset="0"/>
              </a:rPr>
              <a:t>having your name announced twice</a:t>
            </a:r>
            <a:r>
              <a:rPr lang="en-US" altLang="en-US" sz="1800" dirty="0">
                <a:latin typeface="Arial" panose="020B0604020202020204" pitchFamily="34" charset="0"/>
              </a:rPr>
              <a:t>.</a:t>
            </a:r>
          </a:p>
          <a:p>
            <a:pPr marL="297815" indent="-285750" algn="just">
              <a:lnSpc>
                <a:spcPct val="100000"/>
              </a:lnSpc>
              <a:spcBef>
                <a:spcPts val="905"/>
              </a:spcBef>
              <a:buFont typeface="Wingdings" panose="05000000000000000000" pitchFamily="2" charset="2"/>
              <a:buChar char="§"/>
              <a:tabLst>
                <a:tab pos="197485" algn="l"/>
              </a:tabLst>
            </a:pPr>
            <a:r>
              <a:rPr lang="en-US" sz="1800" dirty="0">
                <a:latin typeface="Arial MT"/>
                <a:cs typeface="Arial MT"/>
              </a:rPr>
              <a:t>To ensure your equipment is functional, the Contest Chair will ask you to repeat a short phrase. Upon confirmation, the Contest Chair will confirm that your audio and video are working. Timing will begin with your next definite verbal or nonverbal communication with the audience.</a:t>
            </a:r>
          </a:p>
          <a:p>
            <a:pPr marL="297815" indent="-285750" algn="just">
              <a:lnSpc>
                <a:spcPct val="100000"/>
              </a:lnSpc>
              <a:spcBef>
                <a:spcPts val="905"/>
              </a:spcBef>
              <a:buFont typeface="Wingdings" panose="05000000000000000000" pitchFamily="2" charset="2"/>
              <a:buChar char="§"/>
              <a:tabLst>
                <a:tab pos="197485" algn="l"/>
              </a:tabLst>
            </a:pPr>
            <a:r>
              <a:rPr lang="en-US" sz="1800" dirty="0">
                <a:latin typeface="Arial MT"/>
                <a:cs typeface="Arial MT"/>
              </a:rPr>
              <a:t>Once the contest is over, the Contest Chair will interview each contestant with a question. You will have 30 seconds to answer.</a:t>
            </a:r>
          </a:p>
          <a:p>
            <a:pPr marL="297815" indent="-285750" algn="just">
              <a:lnSpc>
                <a:spcPct val="100000"/>
              </a:lnSpc>
              <a:spcBef>
                <a:spcPts val="905"/>
              </a:spcBef>
              <a:buFont typeface="Wingdings" panose="05000000000000000000" pitchFamily="2" charset="2"/>
              <a:buChar char="§"/>
              <a:tabLst>
                <a:tab pos="197485" algn="l"/>
              </a:tabLst>
            </a:pPr>
            <a:r>
              <a:rPr lang="en-US" sz="1800" dirty="0">
                <a:latin typeface="Arial MT"/>
                <a:cs typeface="Arial MT"/>
              </a:rPr>
              <a:t>Participation certificates will be given in the speaking order. Please be ready in the same order when it’s your turn.</a:t>
            </a:r>
          </a:p>
          <a:p>
            <a:pPr marL="297815" indent="-285750" algn="just">
              <a:lnSpc>
                <a:spcPct val="100000"/>
              </a:lnSpc>
              <a:spcBef>
                <a:spcPts val="905"/>
              </a:spcBef>
              <a:buFont typeface="Wingdings" panose="05000000000000000000" pitchFamily="2" charset="2"/>
              <a:buChar char="§"/>
              <a:tabLst>
                <a:tab pos="197485" algn="l"/>
              </a:tabLst>
            </a:pPr>
            <a:r>
              <a:rPr lang="en-US" sz="1800" dirty="0">
                <a:latin typeface="Arial MT"/>
                <a:cs typeface="Arial MT"/>
              </a:rPr>
              <a:t>Please join the contest at least 30 minutes early.</a:t>
            </a:r>
          </a:p>
          <a:p>
            <a:pPr marL="196850" indent="-184785" algn="just">
              <a:lnSpc>
                <a:spcPct val="100000"/>
              </a:lnSpc>
              <a:spcBef>
                <a:spcPts val="905"/>
              </a:spcBef>
              <a:buChar char="•"/>
              <a:tabLst>
                <a:tab pos="197485" algn="l"/>
              </a:tabLst>
            </a:pP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858B68C2-0033-455E-86EE-B69C02C9669F}"/>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051602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object 3">
            <a:extLst>
              <a:ext uri="{FF2B5EF4-FFF2-40B4-BE49-F238E27FC236}">
                <a16:creationId xmlns:a16="http://schemas.microsoft.com/office/drawing/2014/main" id="{1B04374F-0AA9-4378-79C1-FC10F61F4AE9}"/>
              </a:ext>
            </a:extLst>
          </p:cNvPr>
          <p:cNvSpPr txBox="1"/>
          <p:nvPr/>
        </p:nvSpPr>
        <p:spPr>
          <a:xfrm>
            <a:off x="1067597" y="1639111"/>
            <a:ext cx="4133667" cy="1072088"/>
          </a:xfrm>
          <a:prstGeom prst="rect">
            <a:avLst/>
          </a:prstGeom>
        </p:spPr>
        <p:txBody>
          <a:bodyPr vert="horz" wrap="square" lIns="0" tIns="86360" rIns="0" bIns="0" rtlCol="0">
            <a:spAutoFit/>
          </a:bodyPr>
          <a:lstStyle/>
          <a:p>
            <a:pPr marL="12700">
              <a:lnSpc>
                <a:spcPct val="100000"/>
              </a:lnSpc>
              <a:spcBef>
                <a:spcPts val="680"/>
              </a:spcBef>
            </a:pPr>
            <a:r>
              <a:rPr b="1" u="sng" dirty="0">
                <a:solidFill>
                  <a:srgbClr val="333333"/>
                </a:solidFill>
                <a:latin typeface="Arial MT"/>
                <a:cs typeface="Arial"/>
              </a:rPr>
              <a:t>Drawing</a:t>
            </a:r>
            <a:r>
              <a:rPr b="1" u="sng" spc="-20" dirty="0">
                <a:solidFill>
                  <a:srgbClr val="333333"/>
                </a:solidFill>
                <a:latin typeface="Arial MT"/>
                <a:cs typeface="Arial"/>
              </a:rPr>
              <a:t> </a:t>
            </a:r>
            <a:r>
              <a:rPr b="1" u="sng" dirty="0">
                <a:solidFill>
                  <a:srgbClr val="333333"/>
                </a:solidFill>
                <a:latin typeface="Arial MT"/>
                <a:cs typeface="Arial"/>
              </a:rPr>
              <a:t>Lots</a:t>
            </a:r>
            <a:r>
              <a:rPr b="1" u="sng" spc="-50" dirty="0">
                <a:solidFill>
                  <a:srgbClr val="333333"/>
                </a:solidFill>
                <a:latin typeface="Arial MT"/>
                <a:cs typeface="Arial"/>
              </a:rPr>
              <a:t> </a:t>
            </a:r>
            <a:r>
              <a:rPr b="1" u="sng" dirty="0">
                <a:solidFill>
                  <a:srgbClr val="333333"/>
                </a:solidFill>
                <a:latin typeface="Arial MT"/>
                <a:cs typeface="Arial"/>
              </a:rPr>
              <a:t>of</a:t>
            </a:r>
            <a:r>
              <a:rPr b="1" u="sng" spc="-20" dirty="0">
                <a:solidFill>
                  <a:srgbClr val="333333"/>
                </a:solidFill>
                <a:latin typeface="Arial MT"/>
                <a:cs typeface="Arial"/>
              </a:rPr>
              <a:t> </a:t>
            </a:r>
            <a:r>
              <a:rPr b="1" u="sng" dirty="0">
                <a:solidFill>
                  <a:srgbClr val="333333"/>
                </a:solidFill>
                <a:latin typeface="Arial MT"/>
                <a:cs typeface="Arial"/>
              </a:rPr>
              <a:t>Speaking</a:t>
            </a:r>
            <a:r>
              <a:rPr b="1" u="sng" spc="-5" dirty="0">
                <a:solidFill>
                  <a:srgbClr val="333333"/>
                </a:solidFill>
                <a:latin typeface="Arial MT"/>
                <a:cs typeface="Arial"/>
              </a:rPr>
              <a:t> </a:t>
            </a:r>
            <a:r>
              <a:rPr b="1" u="sng" dirty="0">
                <a:solidFill>
                  <a:srgbClr val="333333"/>
                </a:solidFill>
                <a:latin typeface="Arial MT"/>
                <a:cs typeface="Arial"/>
              </a:rPr>
              <a:t>Order</a:t>
            </a:r>
            <a:endParaRPr u="sng" dirty="0">
              <a:latin typeface="Arial MT"/>
              <a:cs typeface="Arial"/>
            </a:endParaRPr>
          </a:p>
          <a:p>
            <a:pPr marL="297815" indent="-285750">
              <a:lnSpc>
                <a:spcPct val="100000"/>
              </a:lnSpc>
              <a:spcBef>
                <a:spcPts val="590"/>
              </a:spcBef>
              <a:buFont typeface="Wingdings" panose="05000000000000000000" pitchFamily="2" charset="2"/>
              <a:buChar char="§"/>
              <a:tabLst>
                <a:tab pos="197485" algn="l"/>
              </a:tabLst>
            </a:pPr>
            <a:r>
              <a:rPr dirty="0">
                <a:solidFill>
                  <a:srgbClr val="333333"/>
                </a:solidFill>
                <a:latin typeface="Arial MT"/>
                <a:cs typeface="Arial MT"/>
              </a:rPr>
              <a:t>Chits</a:t>
            </a:r>
            <a:r>
              <a:rPr spc="-35" dirty="0">
                <a:solidFill>
                  <a:srgbClr val="333333"/>
                </a:solidFill>
                <a:latin typeface="Arial MT"/>
                <a:cs typeface="Arial MT"/>
              </a:rPr>
              <a:t> </a:t>
            </a:r>
            <a:r>
              <a:rPr dirty="0">
                <a:solidFill>
                  <a:srgbClr val="333333"/>
                </a:solidFill>
                <a:latin typeface="Arial MT"/>
                <a:cs typeface="Arial MT"/>
              </a:rPr>
              <a:t>–</a:t>
            </a:r>
            <a:r>
              <a:rPr spc="-15" dirty="0">
                <a:solidFill>
                  <a:srgbClr val="333333"/>
                </a:solidFill>
                <a:latin typeface="Arial MT"/>
                <a:cs typeface="Arial MT"/>
              </a:rPr>
              <a:t> </a:t>
            </a:r>
            <a:r>
              <a:rPr dirty="0">
                <a:solidFill>
                  <a:srgbClr val="333333"/>
                </a:solidFill>
                <a:latin typeface="Arial MT"/>
                <a:cs typeface="Arial MT"/>
              </a:rPr>
              <a:t>old</a:t>
            </a:r>
            <a:r>
              <a:rPr spc="-25" dirty="0">
                <a:solidFill>
                  <a:srgbClr val="333333"/>
                </a:solidFill>
                <a:latin typeface="Arial MT"/>
                <a:cs typeface="Arial MT"/>
              </a:rPr>
              <a:t> </a:t>
            </a:r>
            <a:r>
              <a:rPr dirty="0">
                <a:solidFill>
                  <a:srgbClr val="333333"/>
                </a:solidFill>
                <a:latin typeface="Arial MT"/>
                <a:cs typeface="Arial MT"/>
              </a:rPr>
              <a:t>method</a:t>
            </a:r>
            <a:endParaRPr dirty="0">
              <a:latin typeface="Arial MT"/>
              <a:cs typeface="Arial MT"/>
            </a:endParaRPr>
          </a:p>
          <a:p>
            <a:pPr marL="297815" indent="-285750">
              <a:lnSpc>
                <a:spcPct val="100000"/>
              </a:lnSpc>
              <a:spcBef>
                <a:spcPts val="605"/>
              </a:spcBef>
              <a:buFont typeface="Wingdings" panose="05000000000000000000" pitchFamily="2" charset="2"/>
              <a:buChar char="§"/>
              <a:tabLst>
                <a:tab pos="197485" algn="l"/>
              </a:tabLst>
            </a:pPr>
            <a:r>
              <a:rPr dirty="0">
                <a:solidFill>
                  <a:srgbClr val="333333"/>
                </a:solidFill>
                <a:latin typeface="Arial MT"/>
                <a:cs typeface="Arial MT"/>
              </a:rPr>
              <a:t>pickerwheel.com</a:t>
            </a:r>
            <a:endParaRPr dirty="0">
              <a:latin typeface="Arial MT"/>
              <a:cs typeface="Arial MT"/>
            </a:endParaRPr>
          </a:p>
        </p:txBody>
      </p:sp>
      <p:sp>
        <p:nvSpPr>
          <p:cNvPr id="10" name="object 4">
            <a:extLst>
              <a:ext uri="{FF2B5EF4-FFF2-40B4-BE49-F238E27FC236}">
                <a16:creationId xmlns:a16="http://schemas.microsoft.com/office/drawing/2014/main" id="{1CFF9AE8-CD7F-2C89-4982-3C5DB45F4751}"/>
              </a:ext>
            </a:extLst>
          </p:cNvPr>
          <p:cNvSpPr txBox="1"/>
          <p:nvPr/>
        </p:nvSpPr>
        <p:spPr>
          <a:xfrm>
            <a:off x="1067597" y="3137190"/>
            <a:ext cx="10171903" cy="274434"/>
          </a:xfrm>
          <a:prstGeom prst="rect">
            <a:avLst/>
          </a:prstGeom>
        </p:spPr>
        <p:txBody>
          <a:bodyPr vert="horz" wrap="square" lIns="0" tIns="12700" rIns="0" bIns="0" rtlCol="0">
            <a:spAutoFit/>
          </a:bodyPr>
          <a:lstStyle/>
          <a:p>
            <a:pPr marL="12700">
              <a:lnSpc>
                <a:spcPct val="100000"/>
              </a:lnSpc>
              <a:spcBef>
                <a:spcPts val="100"/>
              </a:spcBef>
            </a:pPr>
            <a:r>
              <a:rPr lang="en-US" sz="1700" b="1" dirty="0">
                <a:solidFill>
                  <a:srgbClr val="333333"/>
                </a:solidFill>
                <a:latin typeface="Arial MT"/>
                <a:cs typeface="Arial MT"/>
              </a:rPr>
              <a:t>Please conduct the drawing of lots in the presence of the Chief Judge and all contestants.</a:t>
            </a:r>
            <a:endParaRPr sz="1700" b="1" dirty="0">
              <a:latin typeface="Arial MT"/>
              <a:cs typeface="Arial MT"/>
            </a:endParaRPr>
          </a:p>
        </p:txBody>
      </p:sp>
      <p:sp>
        <p:nvSpPr>
          <p:cNvPr id="11" name="TextBox 10">
            <a:extLst>
              <a:ext uri="{FF2B5EF4-FFF2-40B4-BE49-F238E27FC236}">
                <a16:creationId xmlns:a16="http://schemas.microsoft.com/office/drawing/2014/main" id="{80195B8D-FACB-DC35-74DA-DE9CB3819EED}"/>
              </a:ext>
            </a:extLst>
          </p:cNvPr>
          <p:cNvSpPr txBox="1"/>
          <p:nvPr/>
        </p:nvSpPr>
        <p:spPr>
          <a:xfrm>
            <a:off x="942069" y="3956587"/>
            <a:ext cx="10535555" cy="1305486"/>
          </a:xfrm>
          <a:prstGeom prst="rect">
            <a:avLst/>
          </a:prstGeom>
          <a:noFill/>
        </p:spPr>
        <p:txBody>
          <a:bodyPr wrap="square">
            <a:spAutoFit/>
          </a:bodyPr>
          <a:lstStyle/>
          <a:p>
            <a:pPr algn="just"/>
            <a:r>
              <a:rPr lang="en-US" sz="1600" b="1" u="sng" dirty="0"/>
              <a:t>Important Note: </a:t>
            </a:r>
            <a:r>
              <a:rPr lang="en-US" sz="1600" b="1" i="1" dirty="0"/>
              <a:t>In case a contestant is unable to be present at the time of drawing lots</a:t>
            </a:r>
            <a:r>
              <a:rPr lang="en-US" sz="1600" i="1" dirty="0"/>
              <a:t>, they must submit a </a:t>
            </a:r>
            <a:r>
              <a:rPr lang="en-US" sz="1600" b="1" i="1" dirty="0"/>
              <a:t>written communication</a:t>
            </a:r>
            <a:r>
              <a:rPr lang="en-US" sz="1600" i="1" dirty="0"/>
              <a:t> to the </a:t>
            </a:r>
            <a:r>
              <a:rPr lang="en-US" sz="1600" b="1" i="1" dirty="0"/>
              <a:t>Contest Chair and Chief Judge</a:t>
            </a:r>
            <a:r>
              <a:rPr lang="en-US" sz="1600" i="1" dirty="0"/>
              <a:t>, stating their </a:t>
            </a:r>
            <a:r>
              <a:rPr lang="en-US" sz="1600" b="1" i="1" dirty="0"/>
              <a:t>consent to accept the speaking order</a:t>
            </a:r>
            <a:r>
              <a:rPr lang="en-US" sz="1600" i="1" dirty="0"/>
              <a:t> that will be determined in their absence. </a:t>
            </a:r>
            <a:r>
              <a:rPr lang="en-US" sz="1600" b="1" i="1" dirty="0"/>
              <a:t>Without this written communication,</a:t>
            </a:r>
            <a:r>
              <a:rPr lang="en-US" sz="1600" i="1" dirty="0"/>
              <a:t> the Contest Chair </a:t>
            </a:r>
            <a:r>
              <a:rPr lang="en-US" sz="1600" b="1" i="1" dirty="0"/>
              <a:t>shall not proceed</a:t>
            </a:r>
            <a:r>
              <a:rPr lang="en-US" sz="1600" i="1" dirty="0"/>
              <a:t> with the determination of the speaking order.</a:t>
            </a:r>
          </a:p>
          <a:p>
            <a:pPr marL="12700" algn="just">
              <a:spcBef>
                <a:spcPts val="100"/>
              </a:spcBef>
            </a:pPr>
            <a:endParaRPr lang="en-US" sz="1400" i="1" dirty="0">
              <a:solidFill>
                <a:srgbClr val="333333"/>
              </a:solidFill>
              <a:latin typeface="Arial MT"/>
            </a:endParaRPr>
          </a:p>
        </p:txBody>
      </p:sp>
      <p:sp>
        <p:nvSpPr>
          <p:cNvPr id="2" name="TextBox 1">
            <a:extLst>
              <a:ext uri="{FF2B5EF4-FFF2-40B4-BE49-F238E27FC236}">
                <a16:creationId xmlns:a16="http://schemas.microsoft.com/office/drawing/2014/main" id="{D5436162-A9C4-3537-FF66-EB98E7A6D631}"/>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028541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object 3">
            <a:extLst>
              <a:ext uri="{FF2B5EF4-FFF2-40B4-BE49-F238E27FC236}">
                <a16:creationId xmlns:a16="http://schemas.microsoft.com/office/drawing/2014/main" id="{1B04374F-0AA9-4378-79C1-FC10F61F4AE9}"/>
              </a:ext>
            </a:extLst>
          </p:cNvPr>
          <p:cNvSpPr txBox="1"/>
          <p:nvPr/>
        </p:nvSpPr>
        <p:spPr>
          <a:xfrm>
            <a:off x="1067597" y="1639111"/>
            <a:ext cx="4133667" cy="2192908"/>
          </a:xfrm>
          <a:prstGeom prst="rect">
            <a:avLst/>
          </a:prstGeom>
        </p:spPr>
        <p:txBody>
          <a:bodyPr vert="horz" wrap="square" lIns="0" tIns="86360" rIns="0" bIns="0" rtlCol="0">
            <a:spAutoFit/>
          </a:bodyPr>
          <a:lstStyle/>
          <a:p>
            <a:pPr marL="12065">
              <a:lnSpc>
                <a:spcPct val="100000"/>
              </a:lnSpc>
              <a:spcBef>
                <a:spcPts val="285"/>
              </a:spcBef>
              <a:tabLst>
                <a:tab pos="197485" algn="l"/>
              </a:tabLst>
            </a:pPr>
            <a:r>
              <a:rPr lang="en-IN" b="1" u="sng" dirty="0">
                <a:solidFill>
                  <a:srgbClr val="333333"/>
                </a:solidFill>
                <a:latin typeface="Arial MT"/>
                <a:cs typeface="Arial MT"/>
              </a:rPr>
              <a:t>Speaking</a:t>
            </a:r>
            <a:r>
              <a:rPr lang="en-IN" b="1" u="sng" spc="-30" dirty="0">
                <a:solidFill>
                  <a:srgbClr val="333333"/>
                </a:solidFill>
                <a:latin typeface="Arial MT"/>
                <a:cs typeface="Arial MT"/>
              </a:rPr>
              <a:t> </a:t>
            </a:r>
            <a:r>
              <a:rPr lang="en-IN" b="1" u="sng" spc="-5" dirty="0">
                <a:solidFill>
                  <a:srgbClr val="333333"/>
                </a:solidFill>
                <a:latin typeface="Arial MT"/>
                <a:cs typeface="Arial MT"/>
              </a:rPr>
              <a:t>Order:</a:t>
            </a:r>
          </a:p>
          <a:p>
            <a:pPr marL="12065">
              <a:lnSpc>
                <a:spcPct val="100000"/>
              </a:lnSpc>
              <a:spcBef>
                <a:spcPts val="285"/>
              </a:spcBef>
              <a:tabLst>
                <a:tab pos="197485" algn="l"/>
              </a:tabLst>
            </a:pPr>
            <a:endParaRPr lang="en-IN" b="1" u="sng" dirty="0">
              <a:latin typeface="Arial MT"/>
              <a:cs typeface="Arial MT"/>
            </a:endParaRPr>
          </a:p>
          <a:p>
            <a:pPr marL="533400" lvl="1" indent="-184785">
              <a:lnSpc>
                <a:spcPct val="100000"/>
              </a:lnSpc>
              <a:spcBef>
                <a:spcPts val="195"/>
              </a:spcBef>
              <a:buChar char="•"/>
              <a:tabLst>
                <a:tab pos="534035" algn="l"/>
              </a:tabLst>
            </a:pPr>
            <a:r>
              <a:rPr lang="en-IN" dirty="0">
                <a:solidFill>
                  <a:srgbClr val="333333"/>
                </a:solidFill>
                <a:latin typeface="Arial MT"/>
                <a:cs typeface="Arial MT"/>
              </a:rPr>
              <a:t>Contestant</a:t>
            </a:r>
            <a:r>
              <a:rPr lang="en-IN" spc="-30" dirty="0">
                <a:solidFill>
                  <a:srgbClr val="333333"/>
                </a:solidFill>
                <a:latin typeface="Arial MT"/>
                <a:cs typeface="Arial MT"/>
              </a:rPr>
              <a:t> </a:t>
            </a:r>
            <a:r>
              <a:rPr lang="en-IN" dirty="0">
                <a:solidFill>
                  <a:srgbClr val="333333"/>
                </a:solidFill>
                <a:latin typeface="Arial MT"/>
                <a:cs typeface="Arial MT"/>
              </a:rPr>
              <a:t>1</a:t>
            </a:r>
            <a:r>
              <a:rPr lang="en-IN" spc="-35" dirty="0">
                <a:solidFill>
                  <a:srgbClr val="333333"/>
                </a:solidFill>
                <a:latin typeface="Arial MT"/>
                <a:cs typeface="Arial MT"/>
              </a:rPr>
              <a:t> </a:t>
            </a:r>
            <a:r>
              <a:rPr lang="en-IN" dirty="0">
                <a:solidFill>
                  <a:srgbClr val="333333"/>
                </a:solidFill>
                <a:latin typeface="Arial MT"/>
                <a:cs typeface="Arial MT"/>
              </a:rPr>
              <a:t>–</a:t>
            </a:r>
            <a:endParaRPr lang="en-IN" dirty="0">
              <a:latin typeface="Arial MT"/>
              <a:cs typeface="Arial MT"/>
            </a:endParaRPr>
          </a:p>
          <a:p>
            <a:pPr marL="533400" lvl="1" indent="-184785">
              <a:lnSpc>
                <a:spcPct val="100000"/>
              </a:lnSpc>
              <a:spcBef>
                <a:spcPts val="195"/>
              </a:spcBef>
              <a:buChar char="•"/>
              <a:tabLst>
                <a:tab pos="534035" algn="l"/>
              </a:tabLst>
            </a:pPr>
            <a:r>
              <a:rPr lang="en-IN" dirty="0">
                <a:solidFill>
                  <a:srgbClr val="333333"/>
                </a:solidFill>
                <a:latin typeface="Arial MT"/>
                <a:cs typeface="Arial MT"/>
              </a:rPr>
              <a:t>Contestant</a:t>
            </a:r>
            <a:r>
              <a:rPr lang="en-IN" spc="-30" dirty="0">
                <a:solidFill>
                  <a:srgbClr val="333333"/>
                </a:solidFill>
                <a:latin typeface="Arial MT"/>
                <a:cs typeface="Arial MT"/>
              </a:rPr>
              <a:t> </a:t>
            </a:r>
            <a:r>
              <a:rPr lang="en-IN" dirty="0">
                <a:solidFill>
                  <a:srgbClr val="333333"/>
                </a:solidFill>
                <a:latin typeface="Arial MT"/>
                <a:cs typeface="Arial MT"/>
              </a:rPr>
              <a:t>2</a:t>
            </a:r>
            <a:r>
              <a:rPr lang="en-IN" spc="-40" dirty="0">
                <a:solidFill>
                  <a:srgbClr val="333333"/>
                </a:solidFill>
                <a:latin typeface="Arial MT"/>
                <a:cs typeface="Arial MT"/>
              </a:rPr>
              <a:t> </a:t>
            </a:r>
            <a:r>
              <a:rPr lang="en-IN" dirty="0">
                <a:solidFill>
                  <a:srgbClr val="333333"/>
                </a:solidFill>
                <a:latin typeface="Arial MT"/>
                <a:cs typeface="Arial MT"/>
              </a:rPr>
              <a:t>–</a:t>
            </a:r>
            <a:endParaRPr lang="en-IN" dirty="0">
              <a:latin typeface="Arial MT"/>
              <a:cs typeface="Arial MT"/>
            </a:endParaRPr>
          </a:p>
          <a:p>
            <a:pPr marL="533400" lvl="1" indent="-184785">
              <a:lnSpc>
                <a:spcPct val="100000"/>
              </a:lnSpc>
              <a:spcBef>
                <a:spcPts val="204"/>
              </a:spcBef>
              <a:buChar char="•"/>
              <a:tabLst>
                <a:tab pos="534035" algn="l"/>
              </a:tabLst>
            </a:pPr>
            <a:r>
              <a:rPr lang="en-IN" dirty="0">
                <a:solidFill>
                  <a:srgbClr val="333333"/>
                </a:solidFill>
                <a:latin typeface="Arial MT"/>
                <a:cs typeface="Arial MT"/>
              </a:rPr>
              <a:t>Contestant</a:t>
            </a:r>
            <a:r>
              <a:rPr lang="en-IN" spc="-30" dirty="0">
                <a:solidFill>
                  <a:srgbClr val="333333"/>
                </a:solidFill>
                <a:latin typeface="Arial MT"/>
                <a:cs typeface="Arial MT"/>
              </a:rPr>
              <a:t> </a:t>
            </a:r>
            <a:r>
              <a:rPr lang="en-IN" dirty="0">
                <a:solidFill>
                  <a:srgbClr val="333333"/>
                </a:solidFill>
                <a:latin typeface="Arial MT"/>
                <a:cs typeface="Arial MT"/>
              </a:rPr>
              <a:t>3</a:t>
            </a:r>
            <a:r>
              <a:rPr lang="en-IN" spc="-40" dirty="0">
                <a:solidFill>
                  <a:srgbClr val="333333"/>
                </a:solidFill>
                <a:latin typeface="Arial MT"/>
                <a:cs typeface="Arial MT"/>
              </a:rPr>
              <a:t> </a:t>
            </a:r>
            <a:r>
              <a:rPr lang="en-IN" dirty="0">
                <a:solidFill>
                  <a:srgbClr val="333333"/>
                </a:solidFill>
                <a:latin typeface="Arial MT"/>
                <a:cs typeface="Arial MT"/>
              </a:rPr>
              <a:t>–</a:t>
            </a:r>
            <a:endParaRPr lang="en-IN" dirty="0">
              <a:latin typeface="Arial MT"/>
              <a:cs typeface="Arial MT"/>
            </a:endParaRPr>
          </a:p>
          <a:p>
            <a:pPr marL="533400" lvl="1" indent="-184785">
              <a:lnSpc>
                <a:spcPct val="100000"/>
              </a:lnSpc>
              <a:spcBef>
                <a:spcPts val="190"/>
              </a:spcBef>
              <a:buChar char="•"/>
              <a:tabLst>
                <a:tab pos="534035" algn="l"/>
              </a:tabLst>
            </a:pPr>
            <a:r>
              <a:rPr lang="en-IN" dirty="0">
                <a:solidFill>
                  <a:srgbClr val="333333"/>
                </a:solidFill>
                <a:latin typeface="Arial MT"/>
                <a:cs typeface="Arial MT"/>
              </a:rPr>
              <a:t>Contestant</a:t>
            </a:r>
            <a:r>
              <a:rPr lang="en-IN" spc="-30" dirty="0">
                <a:solidFill>
                  <a:srgbClr val="333333"/>
                </a:solidFill>
                <a:latin typeface="Arial MT"/>
                <a:cs typeface="Arial MT"/>
              </a:rPr>
              <a:t> </a:t>
            </a:r>
            <a:r>
              <a:rPr lang="en-IN" dirty="0">
                <a:solidFill>
                  <a:srgbClr val="333333"/>
                </a:solidFill>
                <a:latin typeface="Arial MT"/>
                <a:cs typeface="Arial MT"/>
              </a:rPr>
              <a:t>4</a:t>
            </a:r>
            <a:r>
              <a:rPr lang="en-IN" spc="-40" dirty="0">
                <a:solidFill>
                  <a:srgbClr val="333333"/>
                </a:solidFill>
                <a:latin typeface="Arial MT"/>
                <a:cs typeface="Arial MT"/>
              </a:rPr>
              <a:t> </a:t>
            </a:r>
            <a:r>
              <a:rPr lang="en-IN" dirty="0">
                <a:solidFill>
                  <a:srgbClr val="333333"/>
                </a:solidFill>
                <a:latin typeface="Arial MT"/>
                <a:cs typeface="Arial MT"/>
              </a:rPr>
              <a:t>–</a:t>
            </a:r>
            <a:endParaRPr lang="en-IN" dirty="0">
              <a:latin typeface="Arial MT"/>
              <a:cs typeface="Arial MT"/>
            </a:endParaRPr>
          </a:p>
          <a:p>
            <a:pPr marL="533400" lvl="1" indent="-184785">
              <a:lnSpc>
                <a:spcPct val="100000"/>
              </a:lnSpc>
              <a:spcBef>
                <a:spcPts val="190"/>
              </a:spcBef>
              <a:buChar char="•"/>
              <a:tabLst>
                <a:tab pos="534035" algn="l"/>
              </a:tabLst>
            </a:pPr>
            <a:r>
              <a:rPr lang="en-IN" dirty="0">
                <a:solidFill>
                  <a:srgbClr val="333333"/>
                </a:solidFill>
                <a:latin typeface="Arial MT"/>
                <a:cs typeface="Arial MT"/>
              </a:rPr>
              <a:t>Contestant</a:t>
            </a:r>
            <a:r>
              <a:rPr lang="en-IN" spc="-30" dirty="0">
                <a:solidFill>
                  <a:srgbClr val="333333"/>
                </a:solidFill>
                <a:latin typeface="Arial MT"/>
                <a:cs typeface="Arial MT"/>
              </a:rPr>
              <a:t> </a:t>
            </a:r>
            <a:r>
              <a:rPr lang="en-IN" dirty="0">
                <a:solidFill>
                  <a:srgbClr val="333333"/>
                </a:solidFill>
                <a:latin typeface="Arial MT"/>
                <a:cs typeface="Arial MT"/>
              </a:rPr>
              <a:t>5</a:t>
            </a:r>
            <a:r>
              <a:rPr lang="en-IN" spc="-35" dirty="0">
                <a:solidFill>
                  <a:srgbClr val="333333"/>
                </a:solidFill>
                <a:latin typeface="Arial MT"/>
                <a:cs typeface="Arial MT"/>
              </a:rPr>
              <a:t> </a:t>
            </a:r>
            <a:r>
              <a:rPr lang="en-IN" dirty="0">
                <a:solidFill>
                  <a:srgbClr val="333333"/>
                </a:solidFill>
                <a:latin typeface="Arial MT"/>
                <a:cs typeface="Arial MT"/>
              </a:rPr>
              <a:t>–</a:t>
            </a:r>
            <a:endParaRPr lang="en-IN" dirty="0">
              <a:latin typeface="Arial MT"/>
              <a:cs typeface="Arial MT"/>
            </a:endParaRPr>
          </a:p>
        </p:txBody>
      </p:sp>
      <p:sp>
        <p:nvSpPr>
          <p:cNvPr id="2" name="TextBox 1">
            <a:extLst>
              <a:ext uri="{FF2B5EF4-FFF2-40B4-BE49-F238E27FC236}">
                <a16:creationId xmlns:a16="http://schemas.microsoft.com/office/drawing/2014/main" id="{42A1BD4D-3E54-74B5-56CB-9A81AB7E942F}"/>
              </a:ext>
            </a:extLst>
          </p:cNvPr>
          <p:cNvSpPr txBox="1"/>
          <p:nvPr/>
        </p:nvSpPr>
        <p:spPr>
          <a:xfrm>
            <a:off x="176981" y="6077571"/>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970849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Technical Failure </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object 3">
            <a:extLst>
              <a:ext uri="{FF2B5EF4-FFF2-40B4-BE49-F238E27FC236}">
                <a16:creationId xmlns:a16="http://schemas.microsoft.com/office/drawing/2014/main" id="{1B04374F-0AA9-4378-79C1-FC10F61F4AE9}"/>
              </a:ext>
            </a:extLst>
          </p:cNvPr>
          <p:cNvSpPr txBox="1"/>
          <p:nvPr/>
        </p:nvSpPr>
        <p:spPr>
          <a:xfrm>
            <a:off x="1067597" y="1639111"/>
            <a:ext cx="9905203" cy="2580194"/>
          </a:xfrm>
          <a:prstGeom prst="rect">
            <a:avLst/>
          </a:prstGeom>
        </p:spPr>
        <p:txBody>
          <a:bodyPr vert="horz" wrap="square" lIns="0" tIns="86360" rIns="0" bIns="0" rtlCol="0">
            <a:spAutoFit/>
          </a:bodyPr>
          <a:lstStyle/>
          <a:p>
            <a:pPr marL="285750" indent="-285750" algn="just">
              <a:buFont typeface="Wingdings" panose="05000000000000000000" pitchFamily="2" charset="2"/>
              <a:buChar char="§"/>
            </a:pPr>
            <a:r>
              <a:rPr lang="en-US" b="0" i="0" u="none" strike="noStrike" baseline="0" dirty="0">
                <a:solidFill>
                  <a:srgbClr val="000000"/>
                </a:solidFill>
                <a:latin typeface="Arial" panose="020B0604020202020204" pitchFamily="34" charset="0"/>
                <a:cs typeface="Arial" panose="020B0604020202020204" pitchFamily="34" charset="0"/>
              </a:rPr>
              <a:t>If the contest cannot continue due to an unresolved circumstance, it may be postponed to a future date.</a:t>
            </a:r>
          </a:p>
          <a:p>
            <a:pPr marL="285750" indent="-285750" algn="just">
              <a:buFont typeface="Wingdings" panose="05000000000000000000" pitchFamily="2" charset="2"/>
              <a:buChar char="§"/>
            </a:pPr>
            <a:endParaRPr lang="en-US" b="0" i="0" u="none" strike="noStrike" baseline="0" dirty="0">
              <a:solidFill>
                <a:srgbClr val="00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US" b="0" i="0" u="none" strike="noStrike" baseline="0" dirty="0">
                <a:solidFill>
                  <a:srgbClr val="000000"/>
                </a:solidFill>
                <a:latin typeface="Arial" panose="020B0604020202020204" pitchFamily="34" charset="0"/>
                <a:cs typeface="Arial" panose="020B0604020202020204" pitchFamily="34" charset="0"/>
              </a:rPr>
              <a:t>If a Contestant Gets Disconnected While Speaking, </a:t>
            </a:r>
            <a:r>
              <a:rPr lang="en-US" b="1" i="0" u="none" strike="noStrike" baseline="0" dirty="0">
                <a:solidFill>
                  <a:srgbClr val="000000"/>
                </a:solidFill>
                <a:latin typeface="Arial" panose="020B0604020202020204" pitchFamily="34" charset="0"/>
                <a:cs typeface="Arial" panose="020B0604020202020204" pitchFamily="34" charset="0"/>
              </a:rPr>
              <a:t>Timer 1</a:t>
            </a:r>
            <a:r>
              <a:rPr lang="en-US" b="0" i="0" u="none" strike="noStrike" baseline="0" dirty="0">
                <a:solidFill>
                  <a:srgbClr val="000000"/>
                </a:solidFill>
                <a:latin typeface="Arial" panose="020B0604020202020204" pitchFamily="34" charset="0"/>
                <a:cs typeface="Arial" panose="020B0604020202020204" pitchFamily="34" charset="0"/>
              </a:rPr>
              <a:t> will pause the official timing. </a:t>
            </a:r>
            <a:r>
              <a:rPr lang="en-US" b="1" i="0" u="none" strike="noStrike" baseline="0" dirty="0">
                <a:solidFill>
                  <a:srgbClr val="000000"/>
                </a:solidFill>
                <a:latin typeface="Arial" panose="020B0604020202020204" pitchFamily="34" charset="0"/>
                <a:cs typeface="Arial" panose="020B0604020202020204" pitchFamily="34" charset="0"/>
              </a:rPr>
              <a:t>Timer 2 </a:t>
            </a:r>
            <a:r>
              <a:rPr lang="en-US" b="0" i="0" u="none" strike="noStrike" baseline="0" dirty="0">
                <a:solidFill>
                  <a:srgbClr val="000000"/>
                </a:solidFill>
                <a:latin typeface="Arial" panose="020B0604020202020204" pitchFamily="34" charset="0"/>
                <a:cs typeface="Arial" panose="020B0604020202020204" pitchFamily="34" charset="0"/>
              </a:rPr>
              <a:t>will start a second timing device to record the time taken for the contestant to rejoin.</a:t>
            </a:r>
          </a:p>
          <a:p>
            <a:pPr marL="285750" indent="-285750" algn="just">
              <a:buFont typeface="Wingdings" panose="05000000000000000000" pitchFamily="2" charset="2"/>
              <a:buChar char="§"/>
            </a:pPr>
            <a:endParaRPr lang="en-US" b="0" i="0" u="none" strike="noStrike" baseline="0" dirty="0">
              <a:solidFill>
                <a:srgbClr val="00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US" b="0" i="0" u="none" strike="noStrike" baseline="0" dirty="0">
                <a:solidFill>
                  <a:srgbClr val="000000"/>
                </a:solidFill>
                <a:latin typeface="Arial" panose="020B0604020202020204" pitchFamily="34" charset="0"/>
                <a:cs typeface="Arial" panose="020B0604020202020204" pitchFamily="34" charset="0"/>
              </a:rPr>
              <a:t>Any contestant who gets disconnected will be given </a:t>
            </a:r>
            <a:r>
              <a:rPr lang="en-US" b="1" i="0" u="none" strike="noStrike" baseline="0" dirty="0">
                <a:solidFill>
                  <a:srgbClr val="000000"/>
                </a:solidFill>
                <a:latin typeface="Arial" panose="020B0604020202020204" pitchFamily="34" charset="0"/>
                <a:cs typeface="Arial" panose="020B0604020202020204" pitchFamily="34" charset="0"/>
              </a:rPr>
              <a:t>two attempts</a:t>
            </a:r>
            <a:r>
              <a:rPr lang="en-US" b="0" i="0" u="none" strike="noStrike" baseline="0" dirty="0">
                <a:solidFill>
                  <a:srgbClr val="000000"/>
                </a:solidFill>
                <a:latin typeface="Arial" panose="020B0604020202020204" pitchFamily="34" charset="0"/>
                <a:cs typeface="Arial" panose="020B0604020202020204" pitchFamily="34" charset="0"/>
              </a:rPr>
              <a:t>, each lasting up to </a:t>
            </a:r>
            <a:r>
              <a:rPr lang="en-US" b="1" i="0" u="none" strike="noStrike" baseline="0" dirty="0">
                <a:solidFill>
                  <a:srgbClr val="000000"/>
                </a:solidFill>
                <a:latin typeface="Arial" panose="020B0604020202020204" pitchFamily="34" charset="0"/>
                <a:cs typeface="Arial" panose="020B0604020202020204" pitchFamily="34" charset="0"/>
              </a:rPr>
              <a:t>one minute,</a:t>
            </a:r>
            <a:r>
              <a:rPr lang="en-US" b="0" i="0" u="none" strike="noStrike" baseline="0" dirty="0">
                <a:solidFill>
                  <a:srgbClr val="000000"/>
                </a:solidFill>
                <a:latin typeface="Arial" panose="020B0604020202020204" pitchFamily="34" charset="0"/>
                <a:cs typeface="Arial" panose="020B0604020202020204" pitchFamily="34" charset="0"/>
              </a:rPr>
              <a:t> to rejoin the contest. No extra time will be provided, and the contestant </a:t>
            </a:r>
            <a:r>
              <a:rPr lang="en-US" b="1" i="0" u="none" strike="noStrike" baseline="0" dirty="0">
                <a:solidFill>
                  <a:srgbClr val="000000"/>
                </a:solidFill>
                <a:latin typeface="Arial" panose="020B0604020202020204" pitchFamily="34" charset="0"/>
                <a:cs typeface="Arial" panose="020B0604020202020204" pitchFamily="34" charset="0"/>
              </a:rPr>
              <a:t>will not be allowed </a:t>
            </a:r>
            <a:r>
              <a:rPr lang="en-US" b="0" i="0" u="none" strike="noStrike" baseline="0" dirty="0">
                <a:solidFill>
                  <a:srgbClr val="000000"/>
                </a:solidFill>
                <a:latin typeface="Arial" panose="020B0604020202020204" pitchFamily="34" charset="0"/>
                <a:cs typeface="Arial" panose="020B0604020202020204" pitchFamily="34" charset="0"/>
              </a:rPr>
              <a:t>to restart the speech. The contestant must continue </a:t>
            </a:r>
            <a:r>
              <a:rPr lang="en-US" b="1" i="0" u="none" strike="noStrike" baseline="0" dirty="0">
                <a:solidFill>
                  <a:srgbClr val="000000"/>
                </a:solidFill>
                <a:latin typeface="Arial" panose="020B0604020202020204" pitchFamily="34" charset="0"/>
                <a:cs typeface="Arial" panose="020B0604020202020204" pitchFamily="34" charset="0"/>
              </a:rPr>
              <a:t>exactly from where they left off.</a:t>
            </a:r>
          </a:p>
        </p:txBody>
      </p:sp>
      <p:sp>
        <p:nvSpPr>
          <p:cNvPr id="4" name="TextBox 3">
            <a:extLst>
              <a:ext uri="{FF2B5EF4-FFF2-40B4-BE49-F238E27FC236}">
                <a16:creationId xmlns:a16="http://schemas.microsoft.com/office/drawing/2014/main" id="{39F5CEB1-D963-D1AC-6480-3679CE924064}"/>
              </a:ext>
            </a:extLst>
          </p:cNvPr>
          <p:cNvSpPr txBox="1"/>
          <p:nvPr/>
        </p:nvSpPr>
        <p:spPr>
          <a:xfrm>
            <a:off x="176981" y="6077571"/>
            <a:ext cx="3710038" cy="584775"/>
          </a:xfrm>
          <a:prstGeom prst="rect">
            <a:avLst/>
          </a:prstGeom>
          <a:noFill/>
        </p:spPr>
        <p:txBody>
          <a:bodyPr wrap="square" rtlCol="0">
            <a:spAutoFit/>
          </a:bodyPr>
          <a:lstStyle/>
          <a:p>
            <a:pPr algn="ctr"/>
            <a:r>
              <a:rPr lang="en-IN" sz="1600" b="1">
                <a:solidFill>
                  <a:srgbClr val="004165"/>
                </a:solidFill>
                <a:latin typeface="Gotham" panose="02000504050000020004" pitchFamily="2" charset="0"/>
              </a:rPr>
              <a:t>DISTRICT 98</a:t>
            </a:r>
          </a:p>
          <a:p>
            <a:pPr algn="ctr"/>
            <a:r>
              <a:rPr lang="en-IN" sz="1600" b="1">
                <a:solidFill>
                  <a:srgbClr val="004165"/>
                </a:solidFill>
                <a:latin typeface="Gotham" panose="02000504050000020004" pitchFamily="2" charset="0"/>
              </a:rPr>
              <a:t>#celebrating10yearsofsuccessfulyou</a:t>
            </a:r>
            <a:endParaRPr lang="en-IN" sz="1600" b="1" dirty="0">
              <a:solidFill>
                <a:srgbClr val="004165"/>
              </a:solidFill>
              <a:latin typeface="Gotham" panose="02000504050000020004" pitchFamily="2" charset="0"/>
            </a:endParaRPr>
          </a:p>
        </p:txBody>
      </p:sp>
    </p:spTree>
    <p:extLst>
      <p:ext uri="{BB962C8B-B14F-4D97-AF65-F5344CB8AC3E}">
        <p14:creationId xmlns:p14="http://schemas.microsoft.com/office/powerpoint/2010/main" val="3220661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Technical Failure</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object 3">
            <a:extLst>
              <a:ext uri="{FF2B5EF4-FFF2-40B4-BE49-F238E27FC236}">
                <a16:creationId xmlns:a16="http://schemas.microsoft.com/office/drawing/2014/main" id="{1B04374F-0AA9-4378-79C1-FC10F61F4AE9}"/>
              </a:ext>
            </a:extLst>
          </p:cNvPr>
          <p:cNvSpPr txBox="1"/>
          <p:nvPr/>
        </p:nvSpPr>
        <p:spPr>
          <a:xfrm>
            <a:off x="1067597" y="1639111"/>
            <a:ext cx="9905203" cy="4519186"/>
          </a:xfrm>
          <a:prstGeom prst="rect">
            <a:avLst/>
          </a:prstGeom>
        </p:spPr>
        <p:txBody>
          <a:bodyPr vert="horz" wrap="square" lIns="0" tIns="86360" rIns="0" bIns="0" rtlCol="0">
            <a:spAutoFit/>
          </a:bodyPr>
          <a:lstStyle/>
          <a:p>
            <a:pPr marL="285750" indent="-285750" algn="just">
              <a:buFont typeface="Wingdings" panose="05000000000000000000" pitchFamily="2" charset="2"/>
              <a:buChar char="§"/>
            </a:pPr>
            <a:r>
              <a:rPr lang="en-US" b="0" i="0" u="none" strike="noStrike" baseline="0" dirty="0">
                <a:solidFill>
                  <a:srgbClr val="000000"/>
                </a:solidFill>
                <a:latin typeface="Arial MT"/>
              </a:rPr>
              <a:t>If a Contestant in the Breakout Room Gets Disconnected, the contestant must immediately call the Sergeant-at-Arms on a video call until they are back in.</a:t>
            </a:r>
          </a:p>
          <a:p>
            <a:pPr marL="285750" indent="-285750" algn="just">
              <a:buFont typeface="Wingdings" panose="05000000000000000000" pitchFamily="2" charset="2"/>
              <a:buChar char="§"/>
            </a:pPr>
            <a:endParaRPr lang="en-US" b="0" i="0" u="none" strike="noStrike" baseline="0" dirty="0">
              <a:solidFill>
                <a:srgbClr val="000000"/>
              </a:solidFill>
              <a:latin typeface="Arial MT"/>
            </a:endParaRPr>
          </a:p>
          <a:p>
            <a:pPr marL="285750" indent="-285750" algn="just">
              <a:buFont typeface="Wingdings" panose="05000000000000000000" pitchFamily="2" charset="2"/>
              <a:buChar char="§"/>
            </a:pPr>
            <a:r>
              <a:rPr lang="en-US" b="0" i="0" u="none" strike="noStrike" baseline="0" dirty="0">
                <a:solidFill>
                  <a:srgbClr val="000000"/>
                </a:solidFill>
                <a:latin typeface="Arial MT"/>
              </a:rPr>
              <a:t>If a speech is in progress when the disconnected contestant rejoins, they will be kept in the waiting room until the one-minute silence following the speech, after which they will be moved back to the breakout room.</a:t>
            </a:r>
          </a:p>
          <a:p>
            <a:pPr marL="285750" indent="-285750" algn="just">
              <a:buFont typeface="Wingdings" panose="05000000000000000000" pitchFamily="2" charset="2"/>
              <a:buChar char="§"/>
            </a:pPr>
            <a:endParaRPr lang="en-US" b="0" i="0" u="none" strike="noStrike" baseline="0" dirty="0">
              <a:solidFill>
                <a:srgbClr val="000000"/>
              </a:solidFill>
              <a:latin typeface="Arial MT"/>
            </a:endParaRPr>
          </a:p>
          <a:p>
            <a:pPr marL="285750" indent="-285750" algn="just">
              <a:buFont typeface="Wingdings" panose="05000000000000000000" pitchFamily="2" charset="2"/>
              <a:buChar char="§"/>
            </a:pPr>
            <a:r>
              <a:rPr lang="en-US" b="0" i="0" u="none" strike="noStrike" baseline="0" dirty="0">
                <a:solidFill>
                  <a:srgbClr val="000000"/>
                </a:solidFill>
                <a:latin typeface="Arial MT"/>
              </a:rPr>
              <a:t>If a contestant gets disconnected during the Test Speech, they must immediately call the </a:t>
            </a:r>
            <a:r>
              <a:rPr lang="en-US" b="1" i="0" u="none" strike="noStrike" baseline="0" dirty="0">
                <a:solidFill>
                  <a:srgbClr val="000000"/>
                </a:solidFill>
                <a:latin typeface="Arial MT"/>
              </a:rPr>
              <a:t>Sergeant-at-Arms on a video call</a:t>
            </a:r>
            <a:r>
              <a:rPr lang="en-US" b="0" i="0" u="none" strike="noStrike" baseline="0" dirty="0">
                <a:solidFill>
                  <a:srgbClr val="000000"/>
                </a:solidFill>
                <a:latin typeface="Arial MT"/>
              </a:rPr>
              <a:t> and remain connected until they are back in the meeting.</a:t>
            </a:r>
          </a:p>
          <a:p>
            <a:pPr marL="285750" indent="-285750" algn="just">
              <a:buFont typeface="Wingdings" panose="05000000000000000000" pitchFamily="2" charset="2"/>
              <a:buChar char="§"/>
            </a:pPr>
            <a:endParaRPr lang="en-US" b="0" i="0" u="none" strike="noStrike" baseline="0" dirty="0">
              <a:solidFill>
                <a:srgbClr val="000000"/>
              </a:solidFill>
              <a:latin typeface="Arial MT"/>
            </a:endParaRPr>
          </a:p>
          <a:p>
            <a:pPr marL="285750" indent="-285750" algn="just">
              <a:buFont typeface="Wingdings" panose="05000000000000000000" pitchFamily="2" charset="2"/>
              <a:buChar char="§"/>
            </a:pPr>
            <a:r>
              <a:rPr lang="en-US" b="0" i="0" u="none" strike="noStrike" baseline="0" dirty="0">
                <a:solidFill>
                  <a:srgbClr val="000000"/>
                </a:solidFill>
                <a:latin typeface="Arial MT"/>
              </a:rPr>
              <a:t>The </a:t>
            </a:r>
            <a:r>
              <a:rPr lang="en-US" b="1" i="0" u="none" strike="noStrike" baseline="0" dirty="0">
                <a:solidFill>
                  <a:srgbClr val="000000"/>
                </a:solidFill>
                <a:latin typeface="Arial MT"/>
              </a:rPr>
              <a:t>Test Speech </a:t>
            </a:r>
            <a:r>
              <a:rPr lang="en-US" b="0" i="0" u="none" strike="noStrike" baseline="0" dirty="0">
                <a:solidFill>
                  <a:srgbClr val="000000"/>
                </a:solidFill>
                <a:latin typeface="Arial MT"/>
              </a:rPr>
              <a:t>will </a:t>
            </a:r>
            <a:r>
              <a:rPr lang="en-US" b="1" i="0" u="none" strike="noStrike" baseline="0" dirty="0">
                <a:solidFill>
                  <a:srgbClr val="000000"/>
                </a:solidFill>
                <a:latin typeface="Arial MT"/>
              </a:rPr>
              <a:t>not be paused </a:t>
            </a:r>
            <a:r>
              <a:rPr lang="en-US" b="0" i="0" u="none" strike="noStrike" baseline="0" dirty="0">
                <a:solidFill>
                  <a:srgbClr val="000000"/>
                </a:solidFill>
                <a:latin typeface="Arial MT"/>
              </a:rPr>
              <a:t>for the absence of any contestant. The contestant will still continue in the contest and may evaluate the speech based on what they have heard. Therefore, it is strongly recommended to </a:t>
            </a:r>
            <a:r>
              <a:rPr lang="en-US" b="1" i="0" u="none" strike="noStrike" baseline="0" dirty="0">
                <a:solidFill>
                  <a:srgbClr val="000000"/>
                </a:solidFill>
                <a:latin typeface="Arial MT"/>
              </a:rPr>
              <a:t>join the contest with multiple devices connected to different internet networks for backup.</a:t>
            </a:r>
          </a:p>
          <a:p>
            <a:pPr marL="285750" indent="-285750" algn="just">
              <a:buFont typeface="Wingdings" panose="05000000000000000000" pitchFamily="2" charset="2"/>
              <a:buChar char="§"/>
            </a:pPr>
            <a:endParaRPr lang="en-US" b="1" i="0" u="none" strike="noStrike" baseline="0" dirty="0">
              <a:solidFill>
                <a:srgbClr val="000000"/>
              </a:solidFill>
              <a:latin typeface="Arial MT"/>
            </a:endParaRPr>
          </a:p>
          <a:p>
            <a:pPr algn="just"/>
            <a:endParaRPr lang="en-US" dirty="0">
              <a:solidFill>
                <a:srgbClr val="000000"/>
              </a:solidFill>
              <a:latin typeface="Arial MT"/>
            </a:endParaRPr>
          </a:p>
        </p:txBody>
      </p:sp>
      <p:sp>
        <p:nvSpPr>
          <p:cNvPr id="2" name="TextBox 1">
            <a:extLst>
              <a:ext uri="{FF2B5EF4-FFF2-40B4-BE49-F238E27FC236}">
                <a16:creationId xmlns:a16="http://schemas.microsoft.com/office/drawing/2014/main" id="{3982A4AA-D29D-FEE8-B499-CB0B27908B79}"/>
              </a:ext>
            </a:extLst>
          </p:cNvPr>
          <p:cNvSpPr txBox="1"/>
          <p:nvPr/>
        </p:nvSpPr>
        <p:spPr>
          <a:xfrm>
            <a:off x="176981" y="6077571"/>
            <a:ext cx="3710038" cy="584775"/>
          </a:xfrm>
          <a:prstGeom prst="rect">
            <a:avLst/>
          </a:prstGeom>
          <a:noFill/>
        </p:spPr>
        <p:txBody>
          <a:bodyPr wrap="square" rtlCol="0">
            <a:spAutoFit/>
          </a:bodyPr>
          <a:lstStyle/>
          <a:p>
            <a:pPr algn="ctr"/>
            <a:r>
              <a:rPr lang="en-IN" sz="1600" b="1">
                <a:solidFill>
                  <a:srgbClr val="004165"/>
                </a:solidFill>
                <a:latin typeface="Gotham" panose="02000504050000020004" pitchFamily="2" charset="0"/>
              </a:rPr>
              <a:t>DISTRICT 98</a:t>
            </a:r>
          </a:p>
          <a:p>
            <a:pPr algn="ctr"/>
            <a:r>
              <a:rPr lang="en-IN" sz="1600" b="1">
                <a:solidFill>
                  <a:srgbClr val="004165"/>
                </a:solidFill>
                <a:latin typeface="Gotham" panose="02000504050000020004" pitchFamily="2" charset="0"/>
              </a:rPr>
              <a:t>#celebrating10yearsofsuccessfulyou</a:t>
            </a:r>
            <a:endParaRPr lang="en-IN" sz="1600" b="1" dirty="0">
              <a:solidFill>
                <a:srgbClr val="004165"/>
              </a:solidFill>
              <a:latin typeface="Gotham" panose="02000504050000020004" pitchFamily="2" charset="0"/>
            </a:endParaRPr>
          </a:p>
        </p:txBody>
      </p:sp>
    </p:spTree>
    <p:extLst>
      <p:ext uri="{BB962C8B-B14F-4D97-AF65-F5344CB8AC3E}">
        <p14:creationId xmlns:p14="http://schemas.microsoft.com/office/powerpoint/2010/main" val="262586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Protests</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object 3">
            <a:extLst>
              <a:ext uri="{FF2B5EF4-FFF2-40B4-BE49-F238E27FC236}">
                <a16:creationId xmlns:a16="http://schemas.microsoft.com/office/drawing/2014/main" id="{1B04374F-0AA9-4378-79C1-FC10F61F4AE9}"/>
              </a:ext>
            </a:extLst>
          </p:cNvPr>
          <p:cNvSpPr txBox="1"/>
          <p:nvPr/>
        </p:nvSpPr>
        <p:spPr>
          <a:xfrm>
            <a:off x="1031021" y="1396182"/>
            <a:ext cx="10337822" cy="4242187"/>
          </a:xfrm>
          <a:prstGeom prst="rect">
            <a:avLst/>
          </a:prstGeom>
        </p:spPr>
        <p:txBody>
          <a:bodyPr vert="horz" wrap="square" lIns="0" tIns="86360" rIns="0" bIns="0" rtlCol="0">
            <a:spAutoFit/>
          </a:bodyPr>
          <a:lstStyle/>
          <a:p>
            <a:pPr marL="285750" indent="-285750" algn="just">
              <a:buFont typeface="Wingdings" panose="05000000000000000000" pitchFamily="2" charset="2"/>
              <a:buChar char="§"/>
            </a:pPr>
            <a:r>
              <a:rPr lang="en-US" b="1" dirty="0">
                <a:latin typeface="Arial" panose="020B0604020202020204" pitchFamily="34" charset="0"/>
                <a:cs typeface="Arial" panose="020B0604020202020204" pitchFamily="34" charset="0"/>
              </a:rPr>
              <a:t>Voting judges may raise a protest</a:t>
            </a:r>
            <a:r>
              <a:rPr lang="en-US" dirty="0">
                <a:latin typeface="Arial" panose="020B0604020202020204" pitchFamily="34" charset="0"/>
                <a:cs typeface="Arial" panose="020B0604020202020204" pitchFamily="34" charset="0"/>
              </a:rPr>
              <a:t> only on the grounds of:</a:t>
            </a:r>
          </a:p>
          <a:p>
            <a:pPr marL="742950" lvl="1" indent="-285750" algn="just">
              <a:buFont typeface="Courier New" panose="02070309020205020404" pitchFamily="49" charset="0"/>
              <a:buChar char="o"/>
            </a:pPr>
            <a:r>
              <a:rPr lang="en-US" b="1" dirty="0">
                <a:latin typeface="Arial" panose="020B0604020202020204" pitchFamily="34" charset="0"/>
                <a:cs typeface="Arial" panose="020B0604020202020204" pitchFamily="34" charset="0"/>
              </a:rPr>
              <a:t>Originality</a:t>
            </a:r>
            <a:r>
              <a:rPr lang="en-US" dirty="0">
                <a:latin typeface="Arial" panose="020B0604020202020204" pitchFamily="34" charset="0"/>
                <a:cs typeface="Arial" panose="020B0604020202020204" pitchFamily="34" charset="0"/>
              </a:rPr>
              <a:t> of the speech, or</a:t>
            </a:r>
          </a:p>
          <a:p>
            <a:pPr marL="742950" lvl="1" indent="-285750" algn="just">
              <a:buFont typeface="Courier New" panose="02070309020205020404" pitchFamily="49" charset="0"/>
              <a:buChar char="o"/>
            </a:pPr>
            <a:r>
              <a:rPr lang="en-US" b="1" dirty="0">
                <a:latin typeface="Arial" panose="020B0604020202020204" pitchFamily="34" charset="0"/>
                <a:cs typeface="Arial" panose="020B0604020202020204" pitchFamily="34" charset="0"/>
              </a:rPr>
              <a:t>Reference to another contestant or their speech</a:t>
            </a:r>
            <a:r>
              <a:rPr lang="en-US" dirty="0">
                <a:latin typeface="Arial" panose="020B0604020202020204" pitchFamily="34" charset="0"/>
                <a:cs typeface="Arial" panose="020B0604020202020204" pitchFamily="34" charset="0"/>
              </a:rPr>
              <a:t> delivered at the same event.</a:t>
            </a:r>
          </a:p>
          <a:p>
            <a:pPr marL="742950" lvl="1" indent="-285750" algn="just">
              <a:buFont typeface="Courier New" panose="02070309020205020404" pitchFamily="49" charset="0"/>
              <a:buChar char="o"/>
            </a:pPr>
            <a:endParaRPr lang="en-US"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US" dirty="0">
                <a:latin typeface="Arial" panose="020B0604020202020204" pitchFamily="34" charset="0"/>
                <a:cs typeface="Arial" panose="020B0604020202020204" pitchFamily="34" charset="0"/>
              </a:rPr>
              <a:t>Contestants must create their own speeches, and each speech must be </a:t>
            </a:r>
            <a:r>
              <a:rPr lang="en-US" b="1" dirty="0">
                <a:latin typeface="Arial" panose="020B0604020202020204" pitchFamily="34" charset="0"/>
                <a:cs typeface="Arial" panose="020B0604020202020204" pitchFamily="34" charset="0"/>
              </a:rPr>
              <a:t>substantially original</a:t>
            </a:r>
            <a:r>
              <a:rPr lang="en-US" dirty="0">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
            </a:pPr>
            <a:endParaRPr lang="en-US"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US" b="1" dirty="0">
                <a:latin typeface="Arial" panose="020B0604020202020204" pitchFamily="34" charset="0"/>
                <a:cs typeface="Arial" panose="020B0604020202020204" pitchFamily="34" charset="0"/>
              </a:rPr>
              <a:t>Quoted material</a:t>
            </a:r>
            <a:r>
              <a:rPr lang="en-US" dirty="0">
                <a:latin typeface="Arial" panose="020B0604020202020204" pitchFamily="34" charset="0"/>
                <a:cs typeface="Arial" panose="020B0604020202020204" pitchFamily="34" charset="0"/>
              </a:rPr>
              <a:t> may be used but must not exceed </a:t>
            </a:r>
            <a:r>
              <a:rPr lang="en-US" b="1" dirty="0">
                <a:latin typeface="Arial" panose="020B0604020202020204" pitchFamily="34" charset="0"/>
                <a:cs typeface="Arial" panose="020B0604020202020204" pitchFamily="34" charset="0"/>
              </a:rPr>
              <a:t>25% of the speech</a:t>
            </a:r>
            <a:r>
              <a:rPr lang="en-US" dirty="0">
                <a:latin typeface="Arial" panose="020B0604020202020204" pitchFamily="34" charset="0"/>
                <a:cs typeface="Arial" panose="020B0604020202020204" pitchFamily="34" charset="0"/>
              </a:rPr>
              <a:t>, and all sources must be </a:t>
            </a:r>
            <a:r>
              <a:rPr lang="en-US" b="1" dirty="0">
                <a:latin typeface="Arial" panose="020B0604020202020204" pitchFamily="34" charset="0"/>
                <a:cs typeface="Arial" panose="020B0604020202020204" pitchFamily="34" charset="0"/>
              </a:rPr>
              <a:t>properly credited</a:t>
            </a:r>
            <a:r>
              <a:rPr lang="en-US" dirty="0">
                <a:latin typeface="Arial" panose="020B0604020202020204" pitchFamily="34" charset="0"/>
                <a:cs typeface="Arial" panose="020B0604020202020204" pitchFamily="34" charset="0"/>
              </a:rPr>
              <a:t>. Failure to give credit for quoted sources is a </a:t>
            </a:r>
            <a:r>
              <a:rPr lang="en-US" b="1" dirty="0">
                <a:latin typeface="Arial" panose="020B0604020202020204" pitchFamily="34" charset="0"/>
                <a:cs typeface="Arial" panose="020B0604020202020204" pitchFamily="34" charset="0"/>
              </a:rPr>
              <a:t>valid ground for protest</a:t>
            </a:r>
            <a:r>
              <a:rPr lang="en-US" dirty="0">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
            </a:pPr>
            <a:endParaRPr lang="en-US"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US" dirty="0">
                <a:latin typeface="Arial" panose="020B0604020202020204" pitchFamily="34" charset="0"/>
                <a:cs typeface="Arial" panose="020B0604020202020204" pitchFamily="34" charset="0"/>
              </a:rPr>
              <a:t>If a contestant </a:t>
            </a:r>
            <a:r>
              <a:rPr lang="en-US" b="1" dirty="0">
                <a:latin typeface="Arial" panose="020B0604020202020204" pitchFamily="34" charset="0"/>
                <a:cs typeface="Arial" panose="020B0604020202020204" pitchFamily="34" charset="0"/>
              </a:rPr>
              <a:t>refers to another contestant or their speech</a:t>
            </a:r>
            <a:r>
              <a:rPr lang="en-US" dirty="0">
                <a:latin typeface="Arial" panose="020B0604020202020204" pitchFamily="34" charset="0"/>
                <a:cs typeface="Arial" panose="020B0604020202020204" pitchFamily="34" charset="0"/>
              </a:rPr>
              <a:t> in the same contest, it is also considered a </a:t>
            </a:r>
            <a:r>
              <a:rPr lang="en-US" b="1" dirty="0">
                <a:latin typeface="Arial" panose="020B0604020202020204" pitchFamily="34" charset="0"/>
                <a:cs typeface="Arial" panose="020B0604020202020204" pitchFamily="34" charset="0"/>
              </a:rPr>
              <a:t>ground for protest</a:t>
            </a:r>
            <a:r>
              <a:rPr lang="en-US" dirty="0">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
            </a:pPr>
            <a:endParaRPr lang="en-US"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US" b="1" dirty="0">
                <a:latin typeface="Arial" panose="020B0604020202020204" pitchFamily="34" charset="0"/>
                <a:cs typeface="Arial" panose="020B0604020202020204" pitchFamily="34" charset="0"/>
              </a:rPr>
              <a:t>Protests must be lodged</a:t>
            </a:r>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before the contest is adjourned and results are announced</a:t>
            </a:r>
            <a:r>
              <a:rPr lang="en-US" dirty="0">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
            </a:pPr>
            <a:endParaRPr lang="en-US"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
            </a:pPr>
            <a:r>
              <a:rPr lang="en-US" dirty="0">
                <a:latin typeface="Arial" panose="020B0604020202020204" pitchFamily="34" charset="0"/>
                <a:cs typeface="Arial" panose="020B0604020202020204" pitchFamily="34" charset="0"/>
              </a:rPr>
              <a:t>All protests must be submitted </a:t>
            </a:r>
            <a:r>
              <a:rPr lang="en-US" b="1" dirty="0">
                <a:latin typeface="Arial" panose="020B0604020202020204" pitchFamily="34" charset="0"/>
                <a:cs typeface="Arial" panose="020B0604020202020204" pitchFamily="34" charset="0"/>
              </a:rPr>
              <a:t>only to the Contest Chair or the Chief Judge</a:t>
            </a:r>
            <a:r>
              <a:rPr lang="en-US" dirty="0">
                <a:latin typeface="Arial" panose="020B0604020202020204" pitchFamily="34" charset="0"/>
                <a:cs typeface="Arial" panose="020B0604020202020204" pitchFamily="34" charset="0"/>
              </a:rPr>
              <a:t>.</a:t>
            </a:r>
          </a:p>
        </p:txBody>
      </p:sp>
      <p:sp>
        <p:nvSpPr>
          <p:cNvPr id="2" name="TextBox 1">
            <a:extLst>
              <a:ext uri="{FF2B5EF4-FFF2-40B4-BE49-F238E27FC236}">
                <a16:creationId xmlns:a16="http://schemas.microsoft.com/office/drawing/2014/main" id="{A1130726-0440-6458-E909-CC234F75F02E}"/>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78239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Protests</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object 3">
            <a:extLst>
              <a:ext uri="{FF2B5EF4-FFF2-40B4-BE49-F238E27FC236}">
                <a16:creationId xmlns:a16="http://schemas.microsoft.com/office/drawing/2014/main" id="{1B04374F-0AA9-4378-79C1-FC10F61F4AE9}"/>
              </a:ext>
            </a:extLst>
          </p:cNvPr>
          <p:cNvSpPr txBox="1"/>
          <p:nvPr/>
        </p:nvSpPr>
        <p:spPr>
          <a:xfrm>
            <a:off x="931312" y="1110758"/>
            <a:ext cx="10490221" cy="4898777"/>
          </a:xfrm>
          <a:prstGeom prst="rect">
            <a:avLst/>
          </a:prstGeom>
        </p:spPr>
        <p:txBody>
          <a:bodyPr vert="horz" wrap="square" lIns="0" tIns="86360" rIns="0" bIns="0" rtlCol="0" anchor="t">
            <a:spAutoFit/>
          </a:bodyPr>
          <a:lstStyle/>
          <a:p>
            <a:r>
              <a:rPr lang="en-US" b="1" dirty="0">
                <a:latin typeface="Arial MT"/>
              </a:rPr>
              <a:t>If a voting judge raises a protest</a:t>
            </a:r>
            <a:r>
              <a:rPr lang="en-US" dirty="0">
                <a:latin typeface="Arial MT"/>
              </a:rPr>
              <a:t>, </a:t>
            </a:r>
          </a:p>
          <a:p>
            <a:pPr marL="285750" indent="-285750">
              <a:buFont typeface="Wingdings" panose="05000000000000000000" pitchFamily="2" charset="2"/>
              <a:buChar char="§"/>
            </a:pPr>
            <a:r>
              <a:rPr lang="en-US" dirty="0">
                <a:latin typeface="Arial MT"/>
              </a:rPr>
              <a:t>The Chief Judge will convene a protest hearing in a breakout room.</a:t>
            </a:r>
          </a:p>
          <a:p>
            <a:pPr marL="285750" indent="-285750">
              <a:buFont typeface="Wingdings" panose="05000000000000000000" pitchFamily="2" charset="2"/>
              <a:buChar char="§"/>
            </a:pPr>
            <a:r>
              <a:rPr lang="en-US" dirty="0">
                <a:latin typeface="Arial MT"/>
              </a:rPr>
              <a:t>The protesting judge will be asked to present supporting evidence for the protest.</a:t>
            </a:r>
          </a:p>
          <a:p>
            <a:pPr marL="285750" indent="-285750">
              <a:buFont typeface="Wingdings" panose="05000000000000000000" pitchFamily="2" charset="2"/>
              <a:buChar char="§"/>
            </a:pPr>
            <a:r>
              <a:rPr lang="en-US" dirty="0">
                <a:latin typeface="Arial MT"/>
              </a:rPr>
              <a:t>If the protest is found to be substantial, the concerned contestant will be invited into the breakout room to present their case.</a:t>
            </a:r>
          </a:p>
          <a:p>
            <a:pPr marL="285750" indent="-285750">
              <a:buFont typeface="Wingdings" panose="05000000000000000000" pitchFamily="2" charset="2"/>
              <a:buChar char="§"/>
            </a:pPr>
            <a:endParaRPr lang="en-US" dirty="0">
              <a:latin typeface="Arial MT"/>
            </a:endParaRPr>
          </a:p>
          <a:p>
            <a:r>
              <a:rPr lang="en-US" b="1" dirty="0">
                <a:solidFill>
                  <a:srgbClr val="333333"/>
                </a:solidFill>
                <a:latin typeface="Arial" panose="020B0604020202020204" pitchFamily="34" charset="0"/>
                <a:cs typeface="Arial" panose="020B0604020202020204" pitchFamily="34" charset="0"/>
              </a:rPr>
              <a:t>If a contestant lodges a protest, </a:t>
            </a:r>
          </a:p>
          <a:p>
            <a:pPr marL="297815" marR="229870" indent="-285750" algn="just">
              <a:lnSpc>
                <a:spcPct val="100000"/>
              </a:lnSpc>
              <a:buFont typeface="Wingdings" panose="05000000000000000000" pitchFamily="2" charset="2"/>
              <a:buChar char="§"/>
              <a:tabLst>
                <a:tab pos="191135" algn="l"/>
              </a:tabLst>
            </a:pPr>
            <a:r>
              <a:rPr lang="en-US" dirty="0">
                <a:solidFill>
                  <a:srgbClr val="333333"/>
                </a:solidFill>
                <a:latin typeface="Arial" panose="020B0604020202020204" pitchFamily="34" charset="0"/>
                <a:cs typeface="Arial" panose="020B0604020202020204" pitchFamily="34" charset="0"/>
              </a:rPr>
              <a:t>The Chief Judge will convene a protest hearing in a breakout room.</a:t>
            </a:r>
          </a:p>
          <a:p>
            <a:pPr marL="297815" marR="229870" indent="-285750" algn="just">
              <a:lnSpc>
                <a:spcPct val="100000"/>
              </a:lnSpc>
              <a:buFont typeface="Wingdings" panose="05000000000000000000" pitchFamily="2" charset="2"/>
              <a:buChar char="§"/>
              <a:tabLst>
                <a:tab pos="191135" algn="l"/>
              </a:tabLst>
            </a:pPr>
            <a:r>
              <a:rPr lang="en-US" dirty="0">
                <a:solidFill>
                  <a:srgbClr val="333333"/>
                </a:solidFill>
                <a:latin typeface="Arial" panose="020B0604020202020204" pitchFamily="34" charset="0"/>
                <a:cs typeface="Arial" panose="020B0604020202020204" pitchFamily="34" charset="0"/>
              </a:rPr>
              <a:t>The contestant will present evidence in support of the protest.</a:t>
            </a:r>
          </a:p>
          <a:p>
            <a:pPr marL="297815" marR="229870" indent="-285750" algn="just">
              <a:lnSpc>
                <a:spcPct val="100000"/>
              </a:lnSpc>
              <a:buFont typeface="Wingdings" panose="05000000000000000000" pitchFamily="2" charset="2"/>
              <a:buChar char="§"/>
              <a:tabLst>
                <a:tab pos="191135" algn="l"/>
              </a:tabLst>
            </a:pPr>
            <a:r>
              <a:rPr lang="en-US" dirty="0">
                <a:solidFill>
                  <a:srgbClr val="333333"/>
                </a:solidFill>
                <a:latin typeface="Arial" panose="020B0604020202020204" pitchFamily="34" charset="0"/>
                <a:cs typeface="Arial" panose="020B0604020202020204" pitchFamily="34" charset="0"/>
              </a:rPr>
              <a:t>If the protest is found to be substantial, the protesting contestant will be moved out, and the concerned contestant will be brought into the breakout room to present their case.</a:t>
            </a:r>
          </a:p>
          <a:p>
            <a:pPr marL="12065" marR="229870" algn="just">
              <a:lnSpc>
                <a:spcPct val="100000"/>
              </a:lnSpc>
              <a:spcBef>
                <a:spcPts val="790"/>
              </a:spcBef>
              <a:tabLst>
                <a:tab pos="191135" algn="l"/>
              </a:tabLst>
            </a:pPr>
            <a:endParaRPr lang="en-US" dirty="0">
              <a:solidFill>
                <a:srgbClr val="FF0000"/>
              </a:solidFill>
              <a:latin typeface="Arial"/>
              <a:cs typeface="Arial"/>
            </a:endParaRPr>
          </a:p>
          <a:p>
            <a:pPr algn="just"/>
            <a:r>
              <a:rPr lang="en-US" i="1" dirty="0">
                <a:latin typeface="Arial MT"/>
              </a:rPr>
              <a:t>All </a:t>
            </a:r>
            <a:r>
              <a:rPr lang="en-US" b="1" i="1" dirty="0">
                <a:latin typeface="Arial MT"/>
              </a:rPr>
              <a:t>voting judges</a:t>
            </a:r>
            <a:r>
              <a:rPr lang="en-US" i="1" dirty="0">
                <a:latin typeface="Arial MT"/>
              </a:rPr>
              <a:t> will be called into the breakout room for the protest hearing. A </a:t>
            </a:r>
            <a:r>
              <a:rPr lang="en-US" b="1" i="1" dirty="0">
                <a:latin typeface="Arial MT"/>
              </a:rPr>
              <a:t>majority of the voting judges must agree</a:t>
            </a:r>
            <a:r>
              <a:rPr lang="en-US" i="1" dirty="0">
                <a:latin typeface="Arial MT"/>
              </a:rPr>
              <a:t> in order to disqualify a contestant. The </a:t>
            </a:r>
            <a:r>
              <a:rPr lang="en-US" b="1" i="1" dirty="0">
                <a:latin typeface="Arial MT"/>
              </a:rPr>
              <a:t>decision of the judges is final</a:t>
            </a:r>
            <a:r>
              <a:rPr lang="en-US" i="1" dirty="0">
                <a:latin typeface="Arial MT"/>
              </a:rPr>
              <a:t>.</a:t>
            </a:r>
          </a:p>
          <a:p>
            <a:pPr algn="just"/>
            <a:endParaRPr lang="en-US" dirty="0"/>
          </a:p>
          <a:p>
            <a:pPr algn="just"/>
            <a:r>
              <a:rPr lang="en-US" dirty="0">
                <a:solidFill>
                  <a:srgbClr val="FF0000"/>
                </a:solidFill>
              </a:rPr>
              <a:t>The </a:t>
            </a:r>
            <a:r>
              <a:rPr lang="en-US" b="1" dirty="0">
                <a:solidFill>
                  <a:srgbClr val="FF0000"/>
                </a:solidFill>
              </a:rPr>
              <a:t>Chief Judge will neither vote nor determine the validity of the protest</a:t>
            </a:r>
            <a:r>
              <a:rPr lang="en-US" dirty="0">
                <a:solidFill>
                  <a:srgbClr val="FF0000"/>
                </a:solidFill>
              </a:rPr>
              <a:t>. Their role is solely to </a:t>
            </a:r>
            <a:r>
              <a:rPr lang="en-US" b="1" dirty="0">
                <a:solidFill>
                  <a:srgbClr val="FF0000"/>
                </a:solidFill>
              </a:rPr>
              <a:t>facilitate the protest hearing</a:t>
            </a:r>
            <a:r>
              <a:rPr lang="en-US" dirty="0">
                <a:solidFill>
                  <a:srgbClr val="FF0000"/>
                </a:solidFill>
              </a:rPr>
              <a:t>.</a:t>
            </a:r>
          </a:p>
        </p:txBody>
      </p:sp>
      <p:sp>
        <p:nvSpPr>
          <p:cNvPr id="2" name="TextBox 1">
            <a:extLst>
              <a:ext uri="{FF2B5EF4-FFF2-40B4-BE49-F238E27FC236}">
                <a16:creationId xmlns:a16="http://schemas.microsoft.com/office/drawing/2014/main" id="{D5815E5A-C6FA-00EF-E779-965246C916A1}"/>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582039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9" name="object 3">
            <a:extLst>
              <a:ext uri="{FF2B5EF4-FFF2-40B4-BE49-F238E27FC236}">
                <a16:creationId xmlns:a16="http://schemas.microsoft.com/office/drawing/2014/main" id="{1B04374F-0AA9-4378-79C1-FC10F61F4AE9}"/>
              </a:ext>
            </a:extLst>
          </p:cNvPr>
          <p:cNvSpPr txBox="1"/>
          <p:nvPr/>
        </p:nvSpPr>
        <p:spPr>
          <a:xfrm>
            <a:off x="1067597" y="1639110"/>
            <a:ext cx="10337822" cy="3480440"/>
          </a:xfrm>
          <a:prstGeom prst="rect">
            <a:avLst/>
          </a:prstGeom>
        </p:spPr>
        <p:txBody>
          <a:bodyPr vert="horz" wrap="square" lIns="0" tIns="86360" rIns="0" bIns="0" rtlCol="0">
            <a:spAutoFit/>
          </a:bodyPr>
          <a:lstStyle/>
          <a:p>
            <a:pPr marL="12700">
              <a:spcBef>
                <a:spcPts val="680"/>
              </a:spcBef>
            </a:pPr>
            <a:r>
              <a:rPr lang="en-US" sz="2000" b="1" u="sng" spc="-5" dirty="0">
                <a:solidFill>
                  <a:srgbClr val="333333"/>
                </a:solidFill>
                <a:latin typeface="Arial MT"/>
                <a:cs typeface="Arial"/>
              </a:rPr>
              <a:t>In</a:t>
            </a:r>
            <a:r>
              <a:rPr lang="en-US" sz="2000" b="1" u="sng" spc="-10" dirty="0">
                <a:solidFill>
                  <a:srgbClr val="333333"/>
                </a:solidFill>
                <a:latin typeface="Arial MT"/>
                <a:cs typeface="Arial"/>
              </a:rPr>
              <a:t> </a:t>
            </a:r>
            <a:r>
              <a:rPr lang="en-US" sz="2000" b="1" u="sng" dirty="0">
                <a:solidFill>
                  <a:srgbClr val="333333"/>
                </a:solidFill>
                <a:latin typeface="Arial MT"/>
                <a:cs typeface="Arial"/>
              </a:rPr>
              <a:t>case</a:t>
            </a:r>
            <a:r>
              <a:rPr lang="en-US" sz="2000" b="1" u="sng" spc="-5" dirty="0">
                <a:solidFill>
                  <a:srgbClr val="333333"/>
                </a:solidFill>
                <a:latin typeface="Arial MT"/>
                <a:cs typeface="Arial"/>
              </a:rPr>
              <a:t> </a:t>
            </a:r>
            <a:r>
              <a:rPr lang="en-US" sz="2000" b="1" u="sng" dirty="0">
                <a:solidFill>
                  <a:srgbClr val="333333"/>
                </a:solidFill>
                <a:latin typeface="Arial MT"/>
                <a:cs typeface="Arial"/>
              </a:rPr>
              <a:t>of</a:t>
            </a:r>
            <a:r>
              <a:rPr lang="en-US" sz="2000" b="1" u="sng" spc="-25" dirty="0">
                <a:solidFill>
                  <a:srgbClr val="333333"/>
                </a:solidFill>
                <a:latin typeface="Arial MT"/>
                <a:cs typeface="Arial"/>
              </a:rPr>
              <a:t> </a:t>
            </a:r>
            <a:r>
              <a:rPr lang="en-US" sz="2000" b="1" u="sng" dirty="0">
                <a:solidFill>
                  <a:srgbClr val="333333"/>
                </a:solidFill>
                <a:latin typeface="Arial MT"/>
                <a:cs typeface="Arial"/>
              </a:rPr>
              <a:t>Protests</a:t>
            </a:r>
          </a:p>
          <a:p>
            <a:pPr marL="12700">
              <a:spcBef>
                <a:spcPts val="680"/>
              </a:spcBef>
            </a:pPr>
            <a:endParaRPr lang="en-US" sz="2000" u="sng" dirty="0">
              <a:latin typeface="Arial MT"/>
              <a:cs typeface="Arial"/>
            </a:endParaRPr>
          </a:p>
          <a:p>
            <a:pPr marL="285750" indent="-285750">
              <a:buFont typeface="Wingdings" panose="05000000000000000000" pitchFamily="2" charset="2"/>
              <a:buChar char="§"/>
            </a:pPr>
            <a:r>
              <a:rPr lang="en-US" b="1" dirty="0">
                <a:latin typeface="Arial MT"/>
              </a:rPr>
              <a:t>Evidence</a:t>
            </a:r>
            <a:r>
              <a:rPr lang="en-US" dirty="0">
                <a:latin typeface="Arial MT"/>
              </a:rPr>
              <a:t> must be presented to support the protest.</a:t>
            </a:r>
          </a:p>
          <a:p>
            <a:pPr marL="285750" indent="-285750">
              <a:buFont typeface="Wingdings" panose="05000000000000000000" pitchFamily="2" charset="2"/>
              <a:buChar char="§"/>
            </a:pPr>
            <a:endParaRPr lang="en-US" dirty="0">
              <a:latin typeface="Arial MT"/>
            </a:endParaRPr>
          </a:p>
          <a:p>
            <a:pPr marL="285750" indent="-285750">
              <a:buFont typeface="Wingdings" panose="05000000000000000000" pitchFamily="2" charset="2"/>
              <a:buChar char="§"/>
            </a:pPr>
            <a:r>
              <a:rPr lang="en-US" dirty="0">
                <a:latin typeface="Arial MT"/>
              </a:rPr>
              <a:t>The </a:t>
            </a:r>
            <a:r>
              <a:rPr lang="en-US" b="1" dirty="0">
                <a:latin typeface="Arial MT"/>
              </a:rPr>
              <a:t>contestant must be given an opportunity to respond</a:t>
            </a:r>
            <a:r>
              <a:rPr lang="en-US" dirty="0">
                <a:latin typeface="Arial MT"/>
              </a:rPr>
              <a:t> to the voting judges.</a:t>
            </a:r>
          </a:p>
          <a:p>
            <a:pPr marL="285750" indent="-285750">
              <a:buFont typeface="Wingdings" panose="05000000000000000000" pitchFamily="2" charset="2"/>
              <a:buChar char="§"/>
            </a:pPr>
            <a:endParaRPr lang="en-US" dirty="0">
              <a:latin typeface="Arial MT"/>
            </a:endParaRPr>
          </a:p>
          <a:p>
            <a:pPr marL="285750" indent="-285750">
              <a:buFont typeface="Wingdings" panose="05000000000000000000" pitchFamily="2" charset="2"/>
              <a:buChar char="§"/>
            </a:pPr>
            <a:r>
              <a:rPr lang="en-US" dirty="0">
                <a:latin typeface="Arial MT"/>
              </a:rPr>
              <a:t>A </a:t>
            </a:r>
            <a:r>
              <a:rPr lang="en-US" b="1" dirty="0">
                <a:latin typeface="Arial MT"/>
              </a:rPr>
              <a:t>majority of the voting judges</a:t>
            </a:r>
            <a:r>
              <a:rPr lang="en-US" dirty="0">
                <a:latin typeface="Arial MT"/>
              </a:rPr>
              <a:t> must agree for a contestant to be disqualified.</a:t>
            </a:r>
          </a:p>
          <a:p>
            <a:pPr marL="285750" indent="-285750">
              <a:buFont typeface="Arial" panose="020B0604020202020204" pitchFamily="34" charset="0"/>
              <a:buChar char="•"/>
            </a:pPr>
            <a:endParaRPr lang="en-US" dirty="0">
              <a:latin typeface="Arial MT"/>
            </a:endParaRPr>
          </a:p>
          <a:p>
            <a:pPr marL="285750" indent="-285750">
              <a:buFont typeface="Wingdings" panose="05000000000000000000" pitchFamily="2" charset="2"/>
              <a:buChar char="§"/>
            </a:pPr>
            <a:r>
              <a:rPr lang="en-US" dirty="0">
                <a:latin typeface="Arial MT"/>
              </a:rPr>
              <a:t>Once a </a:t>
            </a:r>
            <a:r>
              <a:rPr lang="en-US" b="1" dirty="0">
                <a:latin typeface="Arial MT"/>
              </a:rPr>
              <a:t>final decision</a:t>
            </a:r>
            <a:r>
              <a:rPr lang="en-US" dirty="0">
                <a:latin typeface="Arial MT"/>
              </a:rPr>
              <a:t> has been reached, both the </a:t>
            </a:r>
            <a:r>
              <a:rPr lang="en-US" b="1" dirty="0">
                <a:latin typeface="Arial MT"/>
              </a:rPr>
              <a:t>contestant</a:t>
            </a:r>
            <a:r>
              <a:rPr lang="en-US" dirty="0">
                <a:latin typeface="Arial MT"/>
              </a:rPr>
              <a:t> and the </a:t>
            </a:r>
            <a:r>
              <a:rPr lang="en-US" b="1" dirty="0">
                <a:latin typeface="Arial MT"/>
              </a:rPr>
              <a:t>judges</a:t>
            </a:r>
            <a:r>
              <a:rPr lang="en-US" dirty="0">
                <a:latin typeface="Arial MT"/>
              </a:rPr>
              <a:t> will return to the contest room.</a:t>
            </a:r>
          </a:p>
          <a:p>
            <a:pPr marL="190500" marR="5080" indent="-178435">
              <a:spcBef>
                <a:spcPts val="830"/>
              </a:spcBef>
              <a:buChar char="•"/>
              <a:tabLst>
                <a:tab pos="197485" algn="l"/>
              </a:tabLst>
            </a:pPr>
            <a:endParaRPr lang="en-US" sz="2400" b="1" dirty="0">
              <a:latin typeface="Arial MT"/>
              <a:cs typeface="Arial MT"/>
            </a:endParaRPr>
          </a:p>
        </p:txBody>
      </p:sp>
      <p:sp>
        <p:nvSpPr>
          <p:cNvPr id="2" name="TextBox 1">
            <a:extLst>
              <a:ext uri="{FF2B5EF4-FFF2-40B4-BE49-F238E27FC236}">
                <a16:creationId xmlns:a16="http://schemas.microsoft.com/office/drawing/2014/main" id="{F0CAF417-724F-45B3-EE63-4617EEDFFF46}"/>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86709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C23B3621-D88F-FB80-20BF-31FC612364A7}"/>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
        <p:nvSpPr>
          <p:cNvPr id="4" name="object 3">
            <a:extLst>
              <a:ext uri="{FF2B5EF4-FFF2-40B4-BE49-F238E27FC236}">
                <a16:creationId xmlns:a16="http://schemas.microsoft.com/office/drawing/2014/main" id="{1C01B4EA-E55D-FB83-6F5A-6B84813F97AA}"/>
              </a:ext>
            </a:extLst>
          </p:cNvPr>
          <p:cNvSpPr txBox="1"/>
          <p:nvPr/>
        </p:nvSpPr>
        <p:spPr>
          <a:xfrm>
            <a:off x="1067596" y="1639110"/>
            <a:ext cx="10298396" cy="3118803"/>
          </a:xfrm>
          <a:prstGeom prst="rect">
            <a:avLst/>
          </a:prstGeom>
        </p:spPr>
        <p:txBody>
          <a:bodyPr vert="horz" wrap="square" lIns="0" tIns="86360" rIns="0" bIns="0" rtlCol="0">
            <a:spAutoFit/>
          </a:bodyPr>
          <a:lstStyle/>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Contest starts at: (Details of contest date and time to be inserted)</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Please ensure you join by __ AM/PM  at the latest. Your presence is required till the end of the contest.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All the best!!!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The image of the agenda will be shared separately.</a:t>
            </a:r>
            <a:endParaRPr lang="en-US" sz="2400" dirty="0">
              <a:latin typeface="Arial MT"/>
              <a:cs typeface="Arial MT"/>
            </a:endParaRPr>
          </a:p>
        </p:txBody>
      </p:sp>
    </p:spTree>
    <p:extLst>
      <p:ext uri="{BB962C8B-B14F-4D97-AF65-F5344CB8AC3E}">
        <p14:creationId xmlns:p14="http://schemas.microsoft.com/office/powerpoint/2010/main" val="3166429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297815" marR="5080" indent="-285750" algn="just">
              <a:lnSpc>
                <a:spcPct val="100000"/>
              </a:lnSpc>
              <a:spcBef>
                <a:spcPts val="105"/>
              </a:spcBef>
              <a:buFont typeface="Wingdings" panose="05000000000000000000" pitchFamily="2" charset="2"/>
              <a:buChar char="§"/>
              <a:tabLst>
                <a:tab pos="197485" algn="l"/>
              </a:tabLst>
            </a:pPr>
            <a:r>
              <a:rPr lang="en-US" sz="1700" spc="5" dirty="0">
                <a:solidFill>
                  <a:srgbClr val="333333"/>
                </a:solidFill>
                <a:latin typeface="Arial" panose="020B0604020202020204" pitchFamily="34" charset="0"/>
                <a:cs typeface="Arial" panose="020B0604020202020204" pitchFamily="34" charset="0"/>
              </a:rPr>
              <a:t>The Speaker’s Certification of Eligibility and Originality, along with the Contestant Profile, has been shared with all of you. Kindly return the duly signed documents </a:t>
            </a:r>
            <a:r>
              <a:rPr lang="en-US" sz="1700" b="1" spc="5" dirty="0">
                <a:solidFill>
                  <a:srgbClr val="333333"/>
                </a:solidFill>
                <a:latin typeface="Arial" panose="020B0604020202020204" pitchFamily="34" charset="0"/>
                <a:cs typeface="Arial" panose="020B0604020202020204" pitchFamily="34" charset="0"/>
              </a:rPr>
              <a:t>at least three days prior </a:t>
            </a:r>
            <a:r>
              <a:rPr lang="en-US" sz="1700" spc="5" dirty="0">
                <a:solidFill>
                  <a:srgbClr val="333333"/>
                </a:solidFill>
                <a:latin typeface="Arial" panose="020B0604020202020204" pitchFamily="34" charset="0"/>
                <a:cs typeface="Arial" panose="020B0604020202020204" pitchFamily="34" charset="0"/>
              </a:rPr>
              <a:t>to the contest without fail.</a:t>
            </a:r>
          </a:p>
          <a:p>
            <a:pPr marL="297815" marR="5080" indent="-285750" algn="just">
              <a:lnSpc>
                <a:spcPct val="100000"/>
              </a:lnSpc>
              <a:spcBef>
                <a:spcPts val="105"/>
              </a:spcBef>
              <a:buFont typeface="Wingdings" panose="05000000000000000000" pitchFamily="2" charset="2"/>
              <a:buChar char="§"/>
              <a:tabLst>
                <a:tab pos="197485" algn="l"/>
              </a:tabLst>
            </a:pPr>
            <a:endParaRPr lang="en-US" sz="1700" spc="5" dirty="0">
              <a:solidFill>
                <a:srgbClr val="333333"/>
              </a:solidFill>
              <a:latin typeface="Arial" panose="020B0604020202020204" pitchFamily="34" charset="0"/>
              <a:cs typeface="Arial" panose="020B0604020202020204" pitchFamily="34" charset="0"/>
            </a:endParaRPr>
          </a:p>
          <a:p>
            <a:pPr marL="297815" marR="5080" indent="-285750" algn="just">
              <a:lnSpc>
                <a:spcPct val="100000"/>
              </a:lnSpc>
              <a:spcBef>
                <a:spcPts val="105"/>
              </a:spcBef>
              <a:buFont typeface="Wingdings" panose="05000000000000000000" pitchFamily="2" charset="2"/>
              <a:buChar char="§"/>
              <a:tabLst>
                <a:tab pos="197485" algn="l"/>
              </a:tabLst>
            </a:pPr>
            <a:r>
              <a:rPr lang="en-US" sz="1700" dirty="0">
                <a:solidFill>
                  <a:srgbClr val="333333"/>
                </a:solidFill>
                <a:latin typeface="Arial"/>
                <a:cs typeface="Arial"/>
              </a:rPr>
              <a:t>Confirm</a:t>
            </a:r>
            <a:r>
              <a:rPr lang="en-US" sz="1700" spc="-25" dirty="0">
                <a:solidFill>
                  <a:srgbClr val="333333"/>
                </a:solidFill>
                <a:latin typeface="Arial"/>
                <a:cs typeface="Arial"/>
              </a:rPr>
              <a:t> </a:t>
            </a:r>
            <a:r>
              <a:rPr lang="en-US" sz="1700" spc="-5" dirty="0">
                <a:solidFill>
                  <a:srgbClr val="333333"/>
                </a:solidFill>
                <a:latin typeface="Arial"/>
                <a:cs typeface="Arial"/>
              </a:rPr>
              <a:t>that</a:t>
            </a:r>
            <a:r>
              <a:rPr lang="en-US" sz="1700" spc="10" dirty="0">
                <a:solidFill>
                  <a:srgbClr val="333333"/>
                </a:solidFill>
                <a:latin typeface="Arial"/>
                <a:cs typeface="Arial"/>
              </a:rPr>
              <a:t> </a:t>
            </a:r>
            <a:r>
              <a:rPr lang="en-US" sz="1700" spc="-10" dirty="0">
                <a:solidFill>
                  <a:srgbClr val="333333"/>
                </a:solidFill>
                <a:latin typeface="Arial"/>
                <a:cs typeface="Arial"/>
              </a:rPr>
              <a:t>you</a:t>
            </a:r>
            <a:r>
              <a:rPr lang="en-US" sz="1700" spc="30" dirty="0">
                <a:solidFill>
                  <a:srgbClr val="333333"/>
                </a:solidFill>
                <a:latin typeface="Arial"/>
                <a:cs typeface="Arial"/>
              </a:rPr>
              <a:t> </a:t>
            </a:r>
            <a:r>
              <a:rPr lang="en-US" sz="1700" dirty="0">
                <a:solidFill>
                  <a:srgbClr val="333333"/>
                </a:solidFill>
                <a:latin typeface="Arial"/>
                <a:cs typeface="Arial"/>
              </a:rPr>
              <a:t>have</a:t>
            </a:r>
            <a:r>
              <a:rPr lang="en-US" sz="1700" spc="5" dirty="0">
                <a:solidFill>
                  <a:srgbClr val="333333"/>
                </a:solidFill>
                <a:latin typeface="Arial"/>
                <a:cs typeface="Arial"/>
              </a:rPr>
              <a:t> </a:t>
            </a:r>
            <a:r>
              <a:rPr lang="en-US" sz="1700" dirty="0">
                <a:solidFill>
                  <a:srgbClr val="333333"/>
                </a:solidFill>
                <a:latin typeface="Arial"/>
                <a:cs typeface="Arial"/>
              </a:rPr>
              <a:t>shared </a:t>
            </a:r>
            <a:r>
              <a:rPr lang="en-US" sz="1700" spc="-5" dirty="0">
                <a:solidFill>
                  <a:srgbClr val="333333"/>
                </a:solidFill>
                <a:latin typeface="Arial"/>
                <a:cs typeface="Arial"/>
              </a:rPr>
              <a:t>the</a:t>
            </a:r>
            <a:r>
              <a:rPr lang="en-US" sz="1700" spc="5" dirty="0">
                <a:solidFill>
                  <a:srgbClr val="333333"/>
                </a:solidFill>
                <a:latin typeface="Arial"/>
                <a:cs typeface="Arial"/>
              </a:rPr>
              <a:t> </a:t>
            </a:r>
            <a:r>
              <a:rPr lang="en-US" sz="1700" spc="-5" dirty="0">
                <a:solidFill>
                  <a:srgbClr val="333333"/>
                </a:solidFill>
                <a:latin typeface="Arial"/>
                <a:cs typeface="Arial"/>
              </a:rPr>
              <a:t>following </a:t>
            </a:r>
            <a:r>
              <a:rPr lang="en-US" sz="1700" dirty="0">
                <a:solidFill>
                  <a:srgbClr val="333333"/>
                </a:solidFill>
                <a:latin typeface="Arial"/>
                <a:cs typeface="Arial"/>
              </a:rPr>
              <a:t>details</a:t>
            </a:r>
            <a:r>
              <a:rPr lang="en-US" sz="1700" spc="-10" dirty="0">
                <a:solidFill>
                  <a:srgbClr val="333333"/>
                </a:solidFill>
                <a:latin typeface="Arial"/>
                <a:cs typeface="Arial"/>
              </a:rPr>
              <a:t> with</a:t>
            </a:r>
            <a:r>
              <a:rPr lang="en-US" sz="1700" spc="10" dirty="0">
                <a:solidFill>
                  <a:srgbClr val="333333"/>
                </a:solidFill>
                <a:latin typeface="Arial"/>
                <a:cs typeface="Arial"/>
              </a:rPr>
              <a:t> </a:t>
            </a:r>
            <a:r>
              <a:rPr lang="en-US" sz="1700" spc="-5" dirty="0">
                <a:solidFill>
                  <a:srgbClr val="333333"/>
                </a:solidFill>
                <a:latin typeface="Arial"/>
                <a:cs typeface="Arial"/>
              </a:rPr>
              <a:t>the </a:t>
            </a:r>
            <a:r>
              <a:rPr lang="en-US" sz="1700" dirty="0">
                <a:solidFill>
                  <a:srgbClr val="333333"/>
                </a:solidFill>
                <a:latin typeface="Arial"/>
                <a:cs typeface="Arial"/>
              </a:rPr>
              <a:t>Contest</a:t>
            </a:r>
            <a:r>
              <a:rPr lang="en-US" sz="1700" spc="-10" dirty="0">
                <a:solidFill>
                  <a:srgbClr val="333333"/>
                </a:solidFill>
                <a:latin typeface="Arial"/>
                <a:cs typeface="Arial"/>
              </a:rPr>
              <a:t> </a:t>
            </a:r>
            <a:r>
              <a:rPr lang="en-US" sz="1700" dirty="0">
                <a:solidFill>
                  <a:srgbClr val="333333"/>
                </a:solidFill>
                <a:latin typeface="Arial"/>
                <a:cs typeface="Arial"/>
              </a:rPr>
              <a:t>Chair:</a:t>
            </a:r>
            <a:endParaRPr lang="en-US" sz="1700" dirty="0">
              <a:latin typeface="Arial" panose="020B0604020202020204" pitchFamily="34" charset="0"/>
              <a:cs typeface="Arial" panose="020B0604020202020204" pitchFamily="34" charset="0"/>
            </a:endParaRPr>
          </a:p>
          <a:p>
            <a:pPr marL="533400" lvl="1" indent="-184785">
              <a:lnSpc>
                <a:spcPct val="100000"/>
              </a:lnSpc>
              <a:spcBef>
                <a:spcPts val="409"/>
              </a:spcBef>
              <a:buChar char="•"/>
              <a:tabLst>
                <a:tab pos="534035" algn="l"/>
              </a:tabLst>
            </a:pPr>
            <a:r>
              <a:rPr lang="en-US" sz="1700" dirty="0">
                <a:solidFill>
                  <a:srgbClr val="333333"/>
                </a:solidFill>
                <a:latin typeface="Arial" panose="020B0604020202020204" pitchFamily="34" charset="0"/>
                <a:cs typeface="Arial" panose="020B0604020202020204" pitchFamily="34" charset="0"/>
              </a:rPr>
              <a:t>Name:</a:t>
            </a:r>
            <a:endParaRPr lang="en-US" sz="1700" dirty="0">
              <a:latin typeface="Arial" panose="020B0604020202020204" pitchFamily="34" charset="0"/>
              <a:cs typeface="Arial" panose="020B0604020202020204" pitchFamily="34" charset="0"/>
            </a:endParaRPr>
          </a:p>
          <a:p>
            <a:pPr marL="533400" lvl="1" indent="-184785">
              <a:lnSpc>
                <a:spcPct val="100000"/>
              </a:lnSpc>
              <a:spcBef>
                <a:spcPts val="400"/>
              </a:spcBef>
              <a:buChar char="•"/>
              <a:tabLst>
                <a:tab pos="534035" algn="l"/>
              </a:tabLst>
            </a:pPr>
            <a:r>
              <a:rPr lang="en-US" sz="1700" dirty="0">
                <a:solidFill>
                  <a:srgbClr val="333333"/>
                </a:solidFill>
                <a:latin typeface="Arial" panose="020B0604020202020204" pitchFamily="34" charset="0"/>
                <a:cs typeface="Arial" panose="020B0604020202020204" pitchFamily="34" charset="0"/>
              </a:rPr>
              <a:t>Email</a:t>
            </a:r>
            <a:r>
              <a:rPr lang="en-US" sz="1700" spc="-50" dirty="0">
                <a:solidFill>
                  <a:srgbClr val="333333"/>
                </a:solidFill>
                <a:latin typeface="Arial" panose="020B0604020202020204" pitchFamily="34" charset="0"/>
                <a:cs typeface="Arial" panose="020B0604020202020204" pitchFamily="34" charset="0"/>
              </a:rPr>
              <a:t> </a:t>
            </a:r>
            <a:r>
              <a:rPr lang="en-US" sz="1700" spc="-5" dirty="0">
                <a:solidFill>
                  <a:srgbClr val="333333"/>
                </a:solidFill>
                <a:latin typeface="Arial" panose="020B0604020202020204" pitchFamily="34" charset="0"/>
                <a:cs typeface="Arial" panose="020B0604020202020204" pitchFamily="34" charset="0"/>
              </a:rPr>
              <a:t>Id:</a:t>
            </a:r>
            <a:endParaRPr lang="en-US" sz="1700" dirty="0">
              <a:latin typeface="Arial" panose="020B0604020202020204" pitchFamily="34" charset="0"/>
              <a:cs typeface="Arial" panose="020B0604020202020204" pitchFamily="34" charset="0"/>
            </a:endParaRPr>
          </a:p>
          <a:p>
            <a:pPr marL="533400" lvl="1" indent="-184785">
              <a:lnSpc>
                <a:spcPct val="100000"/>
              </a:lnSpc>
              <a:spcBef>
                <a:spcPts val="395"/>
              </a:spcBef>
              <a:buChar char="•"/>
              <a:tabLst>
                <a:tab pos="534035" algn="l"/>
              </a:tabLst>
            </a:pPr>
            <a:r>
              <a:rPr lang="en-US" sz="1700" dirty="0">
                <a:solidFill>
                  <a:srgbClr val="333333"/>
                </a:solidFill>
                <a:latin typeface="Arial" panose="020B0604020202020204" pitchFamily="34" charset="0"/>
                <a:cs typeface="Arial" panose="020B0604020202020204" pitchFamily="34" charset="0"/>
              </a:rPr>
              <a:t>Contact</a:t>
            </a:r>
            <a:r>
              <a:rPr lang="en-US" sz="1700" spc="-40" dirty="0">
                <a:solidFill>
                  <a:srgbClr val="333333"/>
                </a:solidFill>
                <a:latin typeface="Arial" panose="020B0604020202020204" pitchFamily="34" charset="0"/>
                <a:cs typeface="Arial" panose="020B0604020202020204" pitchFamily="34" charset="0"/>
              </a:rPr>
              <a:t> </a:t>
            </a:r>
            <a:r>
              <a:rPr lang="en-US" sz="1700" dirty="0">
                <a:solidFill>
                  <a:srgbClr val="333333"/>
                </a:solidFill>
                <a:latin typeface="Arial" panose="020B0604020202020204" pitchFamily="34" charset="0"/>
                <a:cs typeface="Arial" panose="020B0604020202020204" pitchFamily="34" charset="0"/>
              </a:rPr>
              <a:t>number:</a:t>
            </a:r>
            <a:endParaRPr lang="en-US" sz="1700" dirty="0">
              <a:latin typeface="Arial" panose="020B0604020202020204" pitchFamily="34" charset="0"/>
              <a:cs typeface="Arial" panose="020B0604020202020204" pitchFamily="34" charset="0"/>
            </a:endParaRPr>
          </a:p>
          <a:p>
            <a:pPr marL="533400" lvl="1" indent="-184785">
              <a:lnSpc>
                <a:spcPct val="100000"/>
              </a:lnSpc>
              <a:spcBef>
                <a:spcPts val="409"/>
              </a:spcBef>
              <a:buChar char="•"/>
              <a:tabLst>
                <a:tab pos="534035" algn="l"/>
              </a:tabLst>
            </a:pPr>
            <a:r>
              <a:rPr lang="en-US" sz="1700" dirty="0">
                <a:solidFill>
                  <a:srgbClr val="333333"/>
                </a:solidFill>
                <a:latin typeface="Arial" panose="020B0604020202020204" pitchFamily="34" charset="0"/>
                <a:cs typeface="Arial" panose="020B0604020202020204" pitchFamily="34" charset="0"/>
              </a:rPr>
              <a:t>Highest</a:t>
            </a:r>
            <a:r>
              <a:rPr lang="en-US" sz="1700" spc="-25" dirty="0">
                <a:solidFill>
                  <a:srgbClr val="333333"/>
                </a:solidFill>
                <a:latin typeface="Arial" panose="020B0604020202020204" pitchFamily="34" charset="0"/>
                <a:cs typeface="Arial" panose="020B0604020202020204" pitchFamily="34" charset="0"/>
              </a:rPr>
              <a:t> </a:t>
            </a:r>
            <a:r>
              <a:rPr lang="en-US" sz="1700" dirty="0">
                <a:solidFill>
                  <a:srgbClr val="333333"/>
                </a:solidFill>
                <a:latin typeface="Arial" panose="020B0604020202020204" pitchFamily="34" charset="0"/>
                <a:cs typeface="Arial" panose="020B0604020202020204" pitchFamily="34" charset="0"/>
              </a:rPr>
              <a:t>education</a:t>
            </a:r>
            <a:r>
              <a:rPr lang="en-US" sz="1700" spc="-5" dirty="0">
                <a:solidFill>
                  <a:srgbClr val="333333"/>
                </a:solidFill>
                <a:latin typeface="Arial" panose="020B0604020202020204" pitchFamily="34" charset="0"/>
                <a:cs typeface="Arial" panose="020B0604020202020204" pitchFamily="34" charset="0"/>
              </a:rPr>
              <a:t> </a:t>
            </a:r>
            <a:r>
              <a:rPr lang="en-US" sz="1700" dirty="0">
                <a:solidFill>
                  <a:srgbClr val="333333"/>
                </a:solidFill>
                <a:latin typeface="Arial" panose="020B0604020202020204" pitchFamily="34" charset="0"/>
                <a:cs typeface="Arial" panose="020B0604020202020204" pitchFamily="34" charset="0"/>
              </a:rPr>
              <a:t>level</a:t>
            </a:r>
            <a:r>
              <a:rPr lang="en-US" sz="1700" spc="-30" dirty="0">
                <a:solidFill>
                  <a:srgbClr val="333333"/>
                </a:solidFill>
                <a:latin typeface="Arial" panose="020B0604020202020204" pitchFamily="34" charset="0"/>
                <a:cs typeface="Arial" panose="020B0604020202020204" pitchFamily="34" charset="0"/>
              </a:rPr>
              <a:t> </a:t>
            </a:r>
            <a:r>
              <a:rPr lang="en-US" sz="1700" dirty="0">
                <a:solidFill>
                  <a:srgbClr val="333333"/>
                </a:solidFill>
                <a:latin typeface="Arial" panose="020B0604020202020204" pitchFamily="34" charset="0"/>
                <a:cs typeface="Arial" panose="020B0604020202020204" pitchFamily="34" charset="0"/>
              </a:rPr>
              <a:t>completed:</a:t>
            </a:r>
            <a:endParaRPr lang="en-US" sz="1700" dirty="0">
              <a:latin typeface="Arial" panose="020B0604020202020204" pitchFamily="34" charset="0"/>
              <a:cs typeface="Arial" panose="020B0604020202020204" pitchFamily="34" charset="0"/>
            </a:endParaRPr>
          </a:p>
          <a:p>
            <a:pPr marL="533400" lvl="1" indent="-184785">
              <a:lnSpc>
                <a:spcPct val="100000"/>
              </a:lnSpc>
              <a:spcBef>
                <a:spcPts val="395"/>
              </a:spcBef>
              <a:buChar char="•"/>
              <a:tabLst>
                <a:tab pos="534035" algn="l"/>
              </a:tabLst>
            </a:pPr>
            <a:r>
              <a:rPr lang="en-US" sz="1700" dirty="0">
                <a:solidFill>
                  <a:srgbClr val="333333"/>
                </a:solidFill>
                <a:latin typeface="Arial" panose="020B0604020202020204" pitchFamily="34" charset="0"/>
                <a:cs typeface="Arial" panose="020B0604020202020204" pitchFamily="34" charset="0"/>
              </a:rPr>
              <a:t>Address:</a:t>
            </a:r>
            <a:endParaRPr lang="en-US" sz="1700" dirty="0">
              <a:latin typeface="Arial" panose="020B0604020202020204" pitchFamily="34" charset="0"/>
              <a:cs typeface="Arial" panose="020B0604020202020204" pitchFamily="34" charset="0"/>
            </a:endParaRPr>
          </a:p>
          <a:p>
            <a:endParaRPr lang="en-IN" dirty="0">
              <a:solidFill>
                <a:srgbClr val="004165"/>
              </a:solidFill>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object 4">
            <a:extLst>
              <a:ext uri="{FF2B5EF4-FFF2-40B4-BE49-F238E27FC236}">
                <a16:creationId xmlns:a16="http://schemas.microsoft.com/office/drawing/2014/main" id="{466E8C72-1F1E-184A-7696-72571A742AC7}"/>
              </a:ext>
            </a:extLst>
          </p:cNvPr>
          <p:cNvPicPr/>
          <p:nvPr/>
        </p:nvPicPr>
        <p:blipFill>
          <a:blip r:embed="rId3" cstate="print"/>
          <a:stretch>
            <a:fillRect/>
          </a:stretch>
        </p:blipFill>
        <p:spPr>
          <a:xfrm>
            <a:off x="6668940" y="1589651"/>
            <a:ext cx="5090441" cy="4201549"/>
          </a:xfrm>
          <a:prstGeom prst="rect">
            <a:avLst/>
          </a:prstGeom>
        </p:spPr>
      </p:pic>
      <p:sp>
        <p:nvSpPr>
          <p:cNvPr id="4" name="TextBox 3">
            <a:extLst>
              <a:ext uri="{FF2B5EF4-FFF2-40B4-BE49-F238E27FC236}">
                <a16:creationId xmlns:a16="http://schemas.microsoft.com/office/drawing/2014/main" id="{E4BA33D2-3618-78EC-EB9C-6C1E32D7BC66}"/>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878641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700548" y="2491038"/>
            <a:ext cx="11009671" cy="1031056"/>
          </a:xfrm>
        </p:spPr>
        <p:txBody>
          <a:bodyPr/>
          <a:lstStyle/>
          <a:p>
            <a:pPr algn="ctr"/>
            <a:r>
              <a:rPr lang="en-IN" sz="4400" b="1" spc="-5">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4" name="object 3">
            <a:extLst>
              <a:ext uri="{FF2B5EF4-FFF2-40B4-BE49-F238E27FC236}">
                <a16:creationId xmlns:a16="http://schemas.microsoft.com/office/drawing/2014/main" id="{BFF9D7D2-1763-6D36-76F2-02336F17F454}"/>
              </a:ext>
            </a:extLst>
          </p:cNvPr>
          <p:cNvSpPr txBox="1"/>
          <p:nvPr/>
        </p:nvSpPr>
        <p:spPr>
          <a:xfrm>
            <a:off x="4412312" y="3307933"/>
            <a:ext cx="4172888" cy="428322"/>
          </a:xfrm>
          <a:prstGeom prst="rect">
            <a:avLst/>
          </a:prstGeom>
        </p:spPr>
        <p:txBody>
          <a:bodyPr vert="horz" wrap="square" lIns="0" tIns="12700" rIns="0" bIns="0" rtlCol="0">
            <a:spAutoFit/>
          </a:bodyPr>
          <a:lstStyle/>
          <a:p>
            <a:pPr marL="12700">
              <a:lnSpc>
                <a:spcPct val="100000"/>
              </a:lnSpc>
              <a:spcBef>
                <a:spcPts val="100"/>
              </a:spcBef>
            </a:pPr>
            <a:r>
              <a:rPr sz="2700" spc="-5" dirty="0">
                <a:solidFill>
                  <a:srgbClr val="333333"/>
                </a:solidFill>
                <a:latin typeface="Arial MT"/>
                <a:cs typeface="Arial MT"/>
              </a:rPr>
              <a:t>Thank</a:t>
            </a:r>
            <a:r>
              <a:rPr sz="2700" spc="-40" dirty="0">
                <a:solidFill>
                  <a:srgbClr val="333333"/>
                </a:solidFill>
                <a:latin typeface="Arial MT"/>
                <a:cs typeface="Arial MT"/>
              </a:rPr>
              <a:t> </a:t>
            </a:r>
            <a:r>
              <a:rPr sz="2700" spc="-5" dirty="0">
                <a:solidFill>
                  <a:srgbClr val="333333"/>
                </a:solidFill>
                <a:latin typeface="Arial MT"/>
                <a:cs typeface="Arial MT"/>
              </a:rPr>
              <a:t>You</a:t>
            </a:r>
            <a:r>
              <a:rPr lang="en-US" sz="2700" spc="-5" dirty="0">
                <a:solidFill>
                  <a:srgbClr val="333333"/>
                </a:solidFill>
                <a:latin typeface="Arial MT"/>
                <a:cs typeface="Arial MT"/>
              </a:rPr>
              <a:t>,</a:t>
            </a:r>
            <a:r>
              <a:rPr sz="2700" spc="-35" dirty="0">
                <a:solidFill>
                  <a:srgbClr val="333333"/>
                </a:solidFill>
                <a:latin typeface="Arial MT"/>
                <a:cs typeface="Arial MT"/>
              </a:rPr>
              <a:t> </a:t>
            </a:r>
            <a:r>
              <a:rPr sz="2700" dirty="0">
                <a:solidFill>
                  <a:srgbClr val="333333"/>
                </a:solidFill>
                <a:latin typeface="Arial MT"/>
                <a:cs typeface="Arial MT"/>
              </a:rPr>
              <a:t>Contestants</a:t>
            </a:r>
            <a:r>
              <a:rPr lang="en-US" sz="2700" dirty="0">
                <a:solidFill>
                  <a:srgbClr val="333333"/>
                </a:solidFill>
                <a:latin typeface="Arial MT"/>
                <a:cs typeface="Arial MT"/>
              </a:rPr>
              <a:t>.</a:t>
            </a:r>
            <a:endParaRPr sz="2700" dirty="0">
              <a:latin typeface="Arial MT"/>
              <a:cs typeface="Arial MT"/>
            </a:endParaRPr>
          </a:p>
        </p:txBody>
      </p:sp>
      <p:sp>
        <p:nvSpPr>
          <p:cNvPr id="2" name="TextBox 1">
            <a:extLst>
              <a:ext uri="{FF2B5EF4-FFF2-40B4-BE49-F238E27FC236}">
                <a16:creationId xmlns:a16="http://schemas.microsoft.com/office/drawing/2014/main" id="{57F0FEFA-A42F-4591-98FF-C2997A956657}"/>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269125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Contestant Eligibility</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lstStyle/>
          <a:p>
            <a:pPr marL="297815" indent="-285750" algn="just">
              <a:lnSpc>
                <a:spcPct val="100000"/>
              </a:lnSpc>
              <a:spcBef>
                <a:spcPts val="635"/>
              </a:spcBef>
              <a:buSzPct val="106250"/>
              <a:buFont typeface="Wingdings" panose="05000000000000000000" pitchFamily="2" charset="2"/>
              <a:buChar char="§"/>
              <a:tabLst>
                <a:tab pos="399415" algn="l"/>
                <a:tab pos="400050" algn="l"/>
              </a:tabLst>
            </a:pPr>
            <a:r>
              <a:rPr lang="en-US" sz="1800" dirty="0">
                <a:latin typeface="Arial MT"/>
                <a:cs typeface="Arial MT"/>
              </a:rPr>
              <a:t>Your club must be </a:t>
            </a:r>
            <a:r>
              <a:rPr lang="en-US" sz="1800" b="1" dirty="0">
                <a:latin typeface="Arial MT"/>
                <a:cs typeface="Arial MT"/>
              </a:rPr>
              <a:t>in good standing</a:t>
            </a:r>
            <a:r>
              <a:rPr lang="en-US" sz="1800" dirty="0">
                <a:latin typeface="Arial MT"/>
                <a:cs typeface="Arial MT"/>
              </a:rPr>
              <a:t> on the day of the contest.</a:t>
            </a:r>
          </a:p>
          <a:p>
            <a:pPr marL="297815" indent="-285750" algn="just">
              <a:lnSpc>
                <a:spcPct val="100000"/>
              </a:lnSpc>
              <a:spcBef>
                <a:spcPts val="635"/>
              </a:spcBef>
              <a:buSzPct val="106250"/>
              <a:buFont typeface="Wingdings" panose="05000000000000000000" pitchFamily="2" charset="2"/>
              <a:buChar char="§"/>
              <a:tabLst>
                <a:tab pos="399415" algn="l"/>
                <a:tab pos="400050" algn="l"/>
              </a:tabLst>
            </a:pPr>
            <a:r>
              <a:rPr lang="en-US" sz="1800" dirty="0">
                <a:latin typeface="Arial MT"/>
                <a:cs typeface="Arial MT"/>
              </a:rPr>
              <a:t>You must be </a:t>
            </a:r>
            <a:r>
              <a:rPr lang="en-US" sz="1800" b="1" dirty="0">
                <a:latin typeface="Arial MT"/>
                <a:cs typeface="Arial MT"/>
              </a:rPr>
              <a:t>a paid member of your club, </a:t>
            </a:r>
            <a:r>
              <a:rPr lang="en-US" sz="1800" dirty="0">
                <a:latin typeface="Arial MT"/>
                <a:cs typeface="Arial MT"/>
              </a:rPr>
              <a:t>i.e., your membership should be current with World Head quarters.</a:t>
            </a:r>
          </a:p>
          <a:p>
            <a:pPr marL="297815" indent="-285750" algn="just">
              <a:lnSpc>
                <a:spcPct val="100000"/>
              </a:lnSpc>
              <a:spcBef>
                <a:spcPts val="635"/>
              </a:spcBef>
              <a:buSzPct val="106250"/>
              <a:buFont typeface="Wingdings" panose="05000000000000000000" pitchFamily="2" charset="2"/>
              <a:buChar char="§"/>
              <a:tabLst>
                <a:tab pos="399415" algn="l"/>
                <a:tab pos="400050" algn="l"/>
              </a:tabLst>
            </a:pPr>
            <a:r>
              <a:rPr lang="en-US" sz="1800" b="1" dirty="0">
                <a:latin typeface="Arial MT"/>
                <a:cs typeface="Arial MT"/>
              </a:rPr>
              <a:t>Your presence at the contest is mandatory.</a:t>
            </a:r>
          </a:p>
          <a:p>
            <a:pPr marL="297815" indent="-285750" algn="just">
              <a:lnSpc>
                <a:spcPct val="100000"/>
              </a:lnSpc>
              <a:spcBef>
                <a:spcPts val="635"/>
              </a:spcBef>
              <a:buSzPct val="106250"/>
              <a:buFont typeface="Wingdings" panose="05000000000000000000" pitchFamily="2" charset="2"/>
              <a:buChar char="§"/>
              <a:tabLst>
                <a:tab pos="399415" algn="l"/>
                <a:tab pos="400050" algn="l"/>
              </a:tabLst>
            </a:pPr>
            <a:r>
              <a:rPr lang="en-US" sz="1800" dirty="0">
                <a:latin typeface="Arial MT"/>
                <a:cs typeface="Arial MT"/>
              </a:rPr>
              <a:t>If you are a </a:t>
            </a:r>
            <a:r>
              <a:rPr lang="en-US" sz="1800" b="1" dirty="0">
                <a:latin typeface="Arial MT"/>
                <a:cs typeface="Arial MT"/>
              </a:rPr>
              <a:t>dual member</a:t>
            </a:r>
            <a:r>
              <a:rPr lang="en-US" sz="1800" dirty="0">
                <a:latin typeface="Arial MT"/>
                <a:cs typeface="Arial MT"/>
              </a:rPr>
              <a:t>, you must meet all eligibility requirements to compete in </a:t>
            </a:r>
            <a:r>
              <a:rPr lang="en-US" sz="1800" b="1" dirty="0">
                <a:latin typeface="Arial MT"/>
                <a:cs typeface="Arial MT"/>
              </a:rPr>
              <a:t>each club’s contest.</a:t>
            </a:r>
          </a:p>
          <a:p>
            <a:pPr marL="297815" indent="-285750" algn="just">
              <a:lnSpc>
                <a:spcPct val="100000"/>
              </a:lnSpc>
              <a:spcBef>
                <a:spcPts val="635"/>
              </a:spcBef>
              <a:buSzPct val="106250"/>
              <a:buFont typeface="Wingdings" panose="05000000000000000000" pitchFamily="2" charset="2"/>
              <a:buChar char="§"/>
              <a:tabLst>
                <a:tab pos="399415" algn="l"/>
                <a:tab pos="400050" algn="l"/>
              </a:tabLst>
            </a:pPr>
            <a:r>
              <a:rPr lang="en-US" sz="1800" b="1" dirty="0">
                <a:latin typeface="Arial MT"/>
                <a:cs typeface="Arial MT"/>
              </a:rPr>
              <a:t>A dual member may compete in only one Area-level speech contest </a:t>
            </a:r>
            <a:r>
              <a:rPr lang="en-US" sz="1800" dirty="0">
                <a:latin typeface="Arial MT"/>
                <a:cs typeface="Arial MT"/>
              </a:rPr>
              <a:t>of a given type, even if the two Areas belong to different Divisions or Districts.</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object 4">
            <a:extLst>
              <a:ext uri="{FF2B5EF4-FFF2-40B4-BE49-F238E27FC236}">
                <a16:creationId xmlns:a16="http://schemas.microsoft.com/office/drawing/2014/main" id="{898FA371-D029-AF21-6120-F60B7092F05E}"/>
              </a:ext>
            </a:extLst>
          </p:cNvPr>
          <p:cNvPicPr/>
          <p:nvPr/>
        </p:nvPicPr>
        <p:blipFill>
          <a:blip r:embed="rId3" cstate="print"/>
          <a:stretch>
            <a:fillRect/>
          </a:stretch>
        </p:blipFill>
        <p:spPr>
          <a:xfrm>
            <a:off x="7223959" y="1589650"/>
            <a:ext cx="4201123" cy="4201548"/>
          </a:xfrm>
          <a:prstGeom prst="rect">
            <a:avLst/>
          </a:prstGeom>
        </p:spPr>
      </p:pic>
      <p:sp>
        <p:nvSpPr>
          <p:cNvPr id="2" name="TextBox 1">
            <a:extLst>
              <a:ext uri="{FF2B5EF4-FFF2-40B4-BE49-F238E27FC236}">
                <a16:creationId xmlns:a16="http://schemas.microsoft.com/office/drawing/2014/main" id="{EA831538-4603-32CC-B438-561C544BE102}"/>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984378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Contestant Eligibility</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lstStyle/>
          <a:p>
            <a:pPr marL="297815" indent="-285750" algn="just">
              <a:lnSpc>
                <a:spcPct val="100000"/>
              </a:lnSpc>
              <a:spcBef>
                <a:spcPts val="885"/>
              </a:spcBef>
              <a:buFont typeface="Wingdings" panose="05000000000000000000" pitchFamily="2" charset="2"/>
              <a:buChar char="§"/>
              <a:tabLst>
                <a:tab pos="399415" algn="l"/>
                <a:tab pos="400050" algn="l"/>
              </a:tabLst>
            </a:pPr>
            <a:r>
              <a:rPr lang="en-US" sz="1800" dirty="0">
                <a:latin typeface="Arial MT"/>
                <a:cs typeface="Arial MT"/>
              </a:rPr>
              <a:t>Contestants must maintain eligibility at all levels of the contest.</a:t>
            </a:r>
          </a:p>
          <a:p>
            <a:pPr marL="297815" indent="-285750" algn="just">
              <a:lnSpc>
                <a:spcPct val="100000"/>
              </a:lnSpc>
              <a:spcBef>
                <a:spcPts val="885"/>
              </a:spcBef>
              <a:buFont typeface="Wingdings" panose="05000000000000000000" pitchFamily="2" charset="2"/>
              <a:buChar char="§"/>
              <a:tabLst>
                <a:tab pos="399415" algn="l"/>
                <a:tab pos="400050" algn="l"/>
              </a:tabLst>
            </a:pPr>
            <a:endParaRPr lang="en-US" sz="1800" dirty="0">
              <a:latin typeface="Arial MT"/>
              <a:cs typeface="Arial MT"/>
            </a:endParaRPr>
          </a:p>
          <a:p>
            <a:pPr marL="297815" indent="-285750" algn="just">
              <a:lnSpc>
                <a:spcPct val="100000"/>
              </a:lnSpc>
              <a:spcBef>
                <a:spcPts val="885"/>
              </a:spcBef>
              <a:buFont typeface="Wingdings" panose="05000000000000000000" pitchFamily="2" charset="2"/>
              <a:buChar char="§"/>
              <a:tabLst>
                <a:tab pos="399415" algn="l"/>
                <a:tab pos="400050" algn="l"/>
              </a:tabLst>
            </a:pPr>
            <a:r>
              <a:rPr lang="en-US" sz="1800" dirty="0">
                <a:latin typeface="Arial MT"/>
                <a:cs typeface="Arial MT"/>
              </a:rPr>
              <a:t>If a contestant is found to have been ineligible at </a:t>
            </a:r>
            <a:r>
              <a:rPr lang="en-US" sz="1800" b="1" dirty="0">
                <a:latin typeface="Arial MT"/>
                <a:cs typeface="Arial MT"/>
              </a:rPr>
              <a:t>any previous level, </a:t>
            </a:r>
            <a:r>
              <a:rPr lang="en-US" sz="1800" dirty="0">
                <a:latin typeface="Arial MT"/>
                <a:cs typeface="Arial MT"/>
              </a:rPr>
              <a:t>they will be </a:t>
            </a:r>
            <a:r>
              <a:rPr lang="en-US" sz="1800" b="1" dirty="0">
                <a:latin typeface="Arial MT"/>
                <a:cs typeface="Arial MT"/>
              </a:rPr>
              <a:t>disqualified,</a:t>
            </a:r>
            <a:r>
              <a:rPr lang="en-US" sz="1800" dirty="0">
                <a:latin typeface="Arial MT"/>
                <a:cs typeface="Arial MT"/>
              </a:rPr>
              <a:t> and this decision cannot be reversed later, even if corrected.</a:t>
            </a:r>
          </a:p>
          <a:p>
            <a:pPr marL="297815" indent="-285750" algn="just">
              <a:lnSpc>
                <a:spcPct val="100000"/>
              </a:lnSpc>
              <a:spcBef>
                <a:spcPts val="885"/>
              </a:spcBef>
              <a:buFont typeface="Wingdings" panose="05000000000000000000" pitchFamily="2" charset="2"/>
              <a:buChar char="§"/>
              <a:tabLst>
                <a:tab pos="399415" algn="l"/>
                <a:tab pos="400050" algn="l"/>
              </a:tabLst>
            </a:pPr>
            <a:endParaRPr lang="en-US" sz="1800" dirty="0">
              <a:latin typeface="Arial MT"/>
              <a:cs typeface="Arial MT"/>
            </a:endParaRPr>
          </a:p>
          <a:p>
            <a:pPr marL="297815" indent="-285750" algn="just">
              <a:lnSpc>
                <a:spcPct val="100000"/>
              </a:lnSpc>
              <a:spcBef>
                <a:spcPts val="885"/>
              </a:spcBef>
              <a:buFont typeface="Wingdings" panose="05000000000000000000" pitchFamily="2" charset="2"/>
              <a:buChar char="§"/>
              <a:tabLst>
                <a:tab pos="399415" algn="l"/>
                <a:tab pos="400050" algn="l"/>
              </a:tabLst>
            </a:pPr>
            <a:r>
              <a:rPr lang="en-US" sz="1800" dirty="0">
                <a:latin typeface="Arial MT"/>
                <a:cs typeface="Arial MT"/>
              </a:rPr>
              <a:t>Contestants must be </a:t>
            </a:r>
            <a:r>
              <a:rPr lang="en-US" sz="1800" b="1" dirty="0">
                <a:latin typeface="Arial MT"/>
                <a:cs typeface="Arial MT"/>
              </a:rPr>
              <a:t>physically present </a:t>
            </a:r>
            <a:r>
              <a:rPr lang="en-US" sz="1800" dirty="0">
                <a:latin typeface="Arial MT"/>
                <a:cs typeface="Arial MT"/>
              </a:rPr>
              <a:t>to compete at the </a:t>
            </a:r>
            <a:r>
              <a:rPr lang="en-US" sz="1800" b="1" dirty="0">
                <a:latin typeface="Arial MT"/>
                <a:cs typeface="Arial MT"/>
              </a:rPr>
              <a:t>Area level and above.</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object 4">
            <a:extLst>
              <a:ext uri="{FF2B5EF4-FFF2-40B4-BE49-F238E27FC236}">
                <a16:creationId xmlns:a16="http://schemas.microsoft.com/office/drawing/2014/main" id="{898FA371-D029-AF21-6120-F60B7092F05E}"/>
              </a:ext>
            </a:extLst>
          </p:cNvPr>
          <p:cNvPicPr/>
          <p:nvPr/>
        </p:nvPicPr>
        <p:blipFill>
          <a:blip r:embed="rId3" cstate="print"/>
          <a:stretch>
            <a:fillRect/>
          </a:stretch>
        </p:blipFill>
        <p:spPr>
          <a:xfrm>
            <a:off x="7223959" y="1589650"/>
            <a:ext cx="4201123" cy="4201548"/>
          </a:xfrm>
          <a:prstGeom prst="rect">
            <a:avLst/>
          </a:prstGeom>
        </p:spPr>
      </p:pic>
      <p:sp>
        <p:nvSpPr>
          <p:cNvPr id="2" name="TextBox 1">
            <a:extLst>
              <a:ext uri="{FF2B5EF4-FFF2-40B4-BE49-F238E27FC236}">
                <a16:creationId xmlns:a16="http://schemas.microsoft.com/office/drawing/2014/main" id="{E68E73D5-8B8F-93D5-2C49-E6E688A0AFBB}"/>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555522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Contestant In</a:t>
            </a:r>
            <a:r>
              <a:rPr lang="en-IN" b="1" spc="-5" dirty="0">
                <a:latin typeface="Gotham" panose="02000504050000020004" pitchFamily="2" charset="0"/>
              </a:rPr>
              <a:t>e</a:t>
            </a:r>
            <a:r>
              <a:rPr lang="en-IN" sz="4400" b="1" spc="-5" dirty="0">
                <a:latin typeface="Gotham" panose="02000504050000020004" pitchFamily="2" charset="0"/>
              </a:rPr>
              <a:t>ligibility</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161288"/>
            <a:ext cx="6120384" cy="4916283"/>
          </a:xfrm>
        </p:spPr>
        <p:txBody>
          <a:bodyPr>
            <a:normAutofit fontScale="92500" lnSpcReduction="20000"/>
          </a:bodyPr>
          <a:lstStyle/>
          <a:p>
            <a:pPr marL="0" indent="0" algn="just">
              <a:lnSpc>
                <a:spcPct val="100000"/>
              </a:lnSpc>
              <a:spcBef>
                <a:spcPts val="680"/>
              </a:spcBef>
              <a:buNone/>
            </a:pPr>
            <a:endParaRPr lang="en-US" sz="1800" dirty="0">
              <a:latin typeface="Arial"/>
              <a:cs typeface="Arial"/>
            </a:endParaRPr>
          </a:p>
          <a:p>
            <a:pPr marL="360680" indent="-342900" algn="just">
              <a:lnSpc>
                <a:spcPts val="1939"/>
              </a:lnSpc>
              <a:spcBef>
                <a:spcPts val="590"/>
              </a:spcBef>
              <a:buFont typeface="+mj-lt"/>
              <a:buAutoNum type="arabicPeriod"/>
              <a:tabLst>
                <a:tab pos="405765" algn="l"/>
                <a:tab pos="406400" algn="l"/>
              </a:tabLst>
            </a:pPr>
            <a:r>
              <a:rPr lang="en-US" sz="1800" dirty="0">
                <a:solidFill>
                  <a:srgbClr val="333333"/>
                </a:solidFill>
                <a:latin typeface="Arial MT"/>
                <a:cs typeface="Arial MT"/>
              </a:rPr>
              <a:t>Incumbent</a:t>
            </a:r>
            <a:r>
              <a:rPr lang="en-US" sz="1800" spc="5" dirty="0">
                <a:solidFill>
                  <a:srgbClr val="333333"/>
                </a:solidFill>
                <a:latin typeface="Arial MT"/>
                <a:cs typeface="Arial MT"/>
              </a:rPr>
              <a:t> </a:t>
            </a:r>
            <a:r>
              <a:rPr lang="en-US" sz="1800" dirty="0">
                <a:solidFill>
                  <a:srgbClr val="333333"/>
                </a:solidFill>
                <a:latin typeface="Arial MT"/>
                <a:cs typeface="Arial MT"/>
              </a:rPr>
              <a:t>International</a:t>
            </a:r>
            <a:r>
              <a:rPr lang="en-US" sz="1800" spc="15" dirty="0">
                <a:solidFill>
                  <a:srgbClr val="333333"/>
                </a:solidFill>
                <a:latin typeface="Arial MT"/>
                <a:cs typeface="Arial MT"/>
              </a:rPr>
              <a:t> </a:t>
            </a:r>
            <a:r>
              <a:rPr lang="en-US" sz="1800" dirty="0">
                <a:solidFill>
                  <a:srgbClr val="333333"/>
                </a:solidFill>
                <a:latin typeface="Arial MT"/>
                <a:cs typeface="Arial MT"/>
              </a:rPr>
              <a:t>Officers and</a:t>
            </a:r>
            <a:r>
              <a:rPr lang="en-US" sz="1800" dirty="0">
                <a:latin typeface="Arial MT"/>
                <a:cs typeface="Arial MT"/>
              </a:rPr>
              <a:t> </a:t>
            </a:r>
            <a:r>
              <a:rPr lang="en-US" sz="1800" dirty="0">
                <a:solidFill>
                  <a:srgbClr val="333333"/>
                </a:solidFill>
                <a:latin typeface="Arial MT"/>
                <a:cs typeface="Arial MT"/>
              </a:rPr>
              <a:t>Directors</a:t>
            </a:r>
            <a:endParaRPr lang="en-US" sz="1800" dirty="0">
              <a:latin typeface="Arial MT"/>
              <a:cs typeface="Arial MT"/>
            </a:endParaRPr>
          </a:p>
          <a:p>
            <a:pPr marL="360680" indent="-342900" algn="just">
              <a:lnSpc>
                <a:spcPct val="100000"/>
              </a:lnSpc>
              <a:spcBef>
                <a:spcPts val="600"/>
              </a:spcBef>
              <a:buFont typeface="+mj-lt"/>
              <a:buAutoNum type="arabicPeriod"/>
              <a:tabLst>
                <a:tab pos="405765" algn="l"/>
                <a:tab pos="406400" algn="l"/>
              </a:tabLst>
            </a:pPr>
            <a:r>
              <a:rPr lang="en-US" sz="1800" dirty="0">
                <a:solidFill>
                  <a:srgbClr val="333333"/>
                </a:solidFill>
                <a:latin typeface="Arial MT"/>
                <a:cs typeface="Arial MT"/>
              </a:rPr>
              <a:t>Region</a:t>
            </a:r>
            <a:r>
              <a:rPr lang="en-US" sz="1800" spc="-10" dirty="0">
                <a:solidFill>
                  <a:srgbClr val="333333"/>
                </a:solidFill>
                <a:latin typeface="Arial MT"/>
                <a:cs typeface="Arial MT"/>
              </a:rPr>
              <a:t> </a:t>
            </a:r>
            <a:r>
              <a:rPr lang="en-US" sz="1800" dirty="0">
                <a:solidFill>
                  <a:srgbClr val="333333"/>
                </a:solidFill>
                <a:latin typeface="Arial MT"/>
                <a:cs typeface="Arial MT"/>
              </a:rPr>
              <a:t>Advisors,</a:t>
            </a:r>
            <a:r>
              <a:rPr lang="en-US" sz="1800" spc="-10" dirty="0">
                <a:solidFill>
                  <a:srgbClr val="333333"/>
                </a:solidFill>
                <a:latin typeface="Arial MT"/>
                <a:cs typeface="Arial MT"/>
              </a:rPr>
              <a:t> </a:t>
            </a:r>
            <a:r>
              <a:rPr lang="en-US" sz="1800" dirty="0">
                <a:solidFill>
                  <a:srgbClr val="333333"/>
                </a:solidFill>
                <a:latin typeface="Arial MT"/>
                <a:cs typeface="Arial MT"/>
              </a:rPr>
              <a:t>including</a:t>
            </a:r>
            <a:r>
              <a:rPr lang="en-US" sz="1800" spc="-20" dirty="0">
                <a:solidFill>
                  <a:srgbClr val="333333"/>
                </a:solidFill>
                <a:latin typeface="Arial MT"/>
                <a:cs typeface="Arial MT"/>
              </a:rPr>
              <a:t> </a:t>
            </a:r>
            <a:r>
              <a:rPr lang="en-US" sz="1800" dirty="0">
                <a:solidFill>
                  <a:srgbClr val="333333"/>
                </a:solidFill>
                <a:latin typeface="Arial MT"/>
                <a:cs typeface="Arial MT"/>
              </a:rPr>
              <a:t>applicants</a:t>
            </a:r>
            <a:endParaRPr lang="en-US" sz="1800" dirty="0">
              <a:latin typeface="Arial MT"/>
              <a:cs typeface="Arial MT"/>
            </a:endParaRPr>
          </a:p>
          <a:p>
            <a:pPr marL="360680" indent="-342900" algn="just">
              <a:lnSpc>
                <a:spcPts val="1939"/>
              </a:lnSpc>
              <a:spcBef>
                <a:spcPts val="600"/>
              </a:spcBef>
              <a:buFont typeface="+mj-lt"/>
              <a:buAutoNum type="arabicPeriod"/>
              <a:tabLst>
                <a:tab pos="405765" algn="l"/>
                <a:tab pos="406400" algn="l"/>
              </a:tabLst>
            </a:pPr>
            <a:r>
              <a:rPr lang="en-US" sz="1800" dirty="0">
                <a:solidFill>
                  <a:srgbClr val="333333"/>
                </a:solidFill>
                <a:latin typeface="Arial MT"/>
                <a:cs typeface="Arial MT"/>
              </a:rPr>
              <a:t>District</a:t>
            </a:r>
            <a:r>
              <a:rPr lang="en-US" sz="1800" spc="-20" dirty="0">
                <a:solidFill>
                  <a:srgbClr val="333333"/>
                </a:solidFill>
                <a:latin typeface="Arial MT"/>
                <a:cs typeface="Arial MT"/>
              </a:rPr>
              <a:t> </a:t>
            </a:r>
            <a:r>
              <a:rPr lang="en-US" sz="1800" dirty="0">
                <a:solidFill>
                  <a:srgbClr val="333333"/>
                </a:solidFill>
                <a:latin typeface="Arial MT"/>
                <a:cs typeface="Arial MT"/>
              </a:rPr>
              <a:t>Officers</a:t>
            </a:r>
            <a:r>
              <a:rPr lang="en-US" sz="1800" spc="-20" dirty="0">
                <a:solidFill>
                  <a:srgbClr val="333333"/>
                </a:solidFill>
                <a:latin typeface="Arial MT"/>
                <a:cs typeface="Arial MT"/>
              </a:rPr>
              <a:t> </a:t>
            </a:r>
            <a:r>
              <a:rPr lang="en-US" sz="1800" dirty="0">
                <a:solidFill>
                  <a:srgbClr val="333333"/>
                </a:solidFill>
                <a:latin typeface="Arial MT"/>
                <a:cs typeface="Arial MT"/>
              </a:rPr>
              <a:t>-</a:t>
            </a:r>
            <a:r>
              <a:rPr lang="en-US" sz="1800" spc="-10" dirty="0">
                <a:solidFill>
                  <a:srgbClr val="333333"/>
                </a:solidFill>
                <a:latin typeface="Arial MT"/>
                <a:cs typeface="Arial MT"/>
              </a:rPr>
              <a:t> </a:t>
            </a:r>
            <a:r>
              <a:rPr lang="en-US" sz="1800" dirty="0">
                <a:solidFill>
                  <a:srgbClr val="333333"/>
                </a:solidFill>
                <a:latin typeface="Arial MT"/>
                <a:cs typeface="Arial MT"/>
              </a:rPr>
              <a:t>District</a:t>
            </a:r>
            <a:r>
              <a:rPr lang="en-US" sz="1800" spc="-20" dirty="0">
                <a:solidFill>
                  <a:srgbClr val="333333"/>
                </a:solidFill>
                <a:latin typeface="Arial MT"/>
                <a:cs typeface="Arial MT"/>
              </a:rPr>
              <a:t> </a:t>
            </a:r>
            <a:r>
              <a:rPr lang="en-US" sz="1800" dirty="0">
                <a:solidFill>
                  <a:srgbClr val="333333"/>
                </a:solidFill>
                <a:latin typeface="Arial MT"/>
                <a:cs typeface="Arial MT"/>
              </a:rPr>
              <a:t>Director, PQD, CGD,</a:t>
            </a:r>
            <a:r>
              <a:rPr lang="en-US" sz="1800" dirty="0">
                <a:latin typeface="Arial MT"/>
                <a:cs typeface="Arial MT"/>
              </a:rPr>
              <a:t> </a:t>
            </a:r>
            <a:r>
              <a:rPr lang="en-US" sz="1800" spc="5" dirty="0">
                <a:solidFill>
                  <a:srgbClr val="333333"/>
                </a:solidFill>
                <a:latin typeface="Arial MT"/>
                <a:cs typeface="Arial MT"/>
              </a:rPr>
              <a:t>DAM,</a:t>
            </a:r>
            <a:r>
              <a:rPr lang="en-US" sz="1800" spc="-10" dirty="0">
                <a:solidFill>
                  <a:srgbClr val="333333"/>
                </a:solidFill>
                <a:latin typeface="Arial MT"/>
                <a:cs typeface="Arial MT"/>
              </a:rPr>
              <a:t> </a:t>
            </a:r>
            <a:r>
              <a:rPr lang="en-US" sz="1800" spc="5" dirty="0">
                <a:solidFill>
                  <a:srgbClr val="333333"/>
                </a:solidFill>
                <a:latin typeface="Arial MT"/>
                <a:cs typeface="Arial MT"/>
              </a:rPr>
              <a:t>DFM,</a:t>
            </a:r>
            <a:r>
              <a:rPr lang="en-US" sz="1800" spc="-25" dirty="0">
                <a:solidFill>
                  <a:srgbClr val="333333"/>
                </a:solidFill>
                <a:latin typeface="Arial MT"/>
                <a:cs typeface="Arial MT"/>
              </a:rPr>
              <a:t> </a:t>
            </a:r>
            <a:r>
              <a:rPr lang="en-US" sz="1800" spc="5" dirty="0">
                <a:solidFill>
                  <a:srgbClr val="333333"/>
                </a:solidFill>
                <a:latin typeface="Arial MT"/>
                <a:cs typeface="Arial MT"/>
              </a:rPr>
              <a:t>DPRM,</a:t>
            </a:r>
            <a:r>
              <a:rPr lang="en-US" sz="1800" spc="-30" dirty="0">
                <a:solidFill>
                  <a:srgbClr val="333333"/>
                </a:solidFill>
                <a:latin typeface="Arial MT"/>
                <a:cs typeface="Arial MT"/>
              </a:rPr>
              <a:t> </a:t>
            </a:r>
            <a:r>
              <a:rPr lang="en-US" sz="1800" dirty="0">
                <a:solidFill>
                  <a:srgbClr val="333333"/>
                </a:solidFill>
                <a:latin typeface="Arial MT"/>
                <a:cs typeface="Arial MT"/>
              </a:rPr>
              <a:t>Division</a:t>
            </a:r>
            <a:r>
              <a:rPr lang="en-US" sz="1800" spc="-40" dirty="0">
                <a:solidFill>
                  <a:srgbClr val="333333"/>
                </a:solidFill>
                <a:latin typeface="Arial MT"/>
                <a:cs typeface="Arial MT"/>
              </a:rPr>
              <a:t> </a:t>
            </a:r>
            <a:r>
              <a:rPr lang="en-US" sz="1800" dirty="0">
                <a:solidFill>
                  <a:srgbClr val="333333"/>
                </a:solidFill>
                <a:latin typeface="Arial MT"/>
                <a:cs typeface="Arial MT"/>
              </a:rPr>
              <a:t>Directors,</a:t>
            </a:r>
            <a:r>
              <a:rPr lang="en-US" sz="1800" spc="-10" dirty="0">
                <a:solidFill>
                  <a:srgbClr val="333333"/>
                </a:solidFill>
                <a:latin typeface="Arial MT"/>
                <a:cs typeface="Arial MT"/>
              </a:rPr>
              <a:t> </a:t>
            </a:r>
            <a:r>
              <a:rPr lang="en-US" sz="1800" spc="5" dirty="0">
                <a:solidFill>
                  <a:srgbClr val="333333"/>
                </a:solidFill>
                <a:latin typeface="Arial MT"/>
                <a:cs typeface="Arial MT"/>
              </a:rPr>
              <a:t>ADs</a:t>
            </a:r>
            <a:endParaRPr lang="en-US" sz="1800" dirty="0">
              <a:latin typeface="Arial MT"/>
              <a:cs typeface="Arial MT"/>
            </a:endParaRPr>
          </a:p>
          <a:p>
            <a:pPr marL="342900" indent="-342900" algn="just">
              <a:lnSpc>
                <a:spcPct val="100000"/>
              </a:lnSpc>
              <a:spcBef>
                <a:spcPts val="590"/>
              </a:spcBef>
              <a:buFont typeface="+mj-lt"/>
              <a:buAutoNum type="arabicPeriod"/>
              <a:tabLst>
                <a:tab pos="405765" algn="l"/>
                <a:tab pos="406400" algn="l"/>
              </a:tabLst>
            </a:pPr>
            <a:r>
              <a:rPr lang="en-US" sz="1800" dirty="0">
                <a:solidFill>
                  <a:srgbClr val="333333"/>
                </a:solidFill>
                <a:latin typeface="Arial MT"/>
                <a:cs typeface="Arial MT"/>
              </a:rPr>
              <a:t>International</a:t>
            </a:r>
            <a:r>
              <a:rPr lang="en-US" sz="1800" spc="20" dirty="0">
                <a:solidFill>
                  <a:srgbClr val="333333"/>
                </a:solidFill>
                <a:latin typeface="Arial MT"/>
                <a:cs typeface="Arial MT"/>
              </a:rPr>
              <a:t> </a:t>
            </a:r>
            <a:r>
              <a:rPr lang="en-US" sz="1800" dirty="0">
                <a:solidFill>
                  <a:srgbClr val="333333"/>
                </a:solidFill>
                <a:latin typeface="Arial MT"/>
                <a:cs typeface="Arial MT"/>
              </a:rPr>
              <a:t>Officer and</a:t>
            </a:r>
            <a:r>
              <a:rPr lang="en-US" sz="1800" spc="10" dirty="0">
                <a:solidFill>
                  <a:srgbClr val="333333"/>
                </a:solidFill>
                <a:latin typeface="Arial MT"/>
                <a:cs typeface="Arial MT"/>
              </a:rPr>
              <a:t> </a:t>
            </a:r>
            <a:r>
              <a:rPr lang="en-US" sz="1800" dirty="0">
                <a:solidFill>
                  <a:srgbClr val="333333"/>
                </a:solidFill>
                <a:latin typeface="Arial MT"/>
                <a:cs typeface="Arial MT"/>
              </a:rPr>
              <a:t>Director</a:t>
            </a:r>
            <a:r>
              <a:rPr lang="en-US" sz="1800" spc="-5" dirty="0">
                <a:solidFill>
                  <a:srgbClr val="333333"/>
                </a:solidFill>
                <a:latin typeface="Arial MT"/>
                <a:cs typeface="Arial MT"/>
              </a:rPr>
              <a:t> </a:t>
            </a:r>
            <a:r>
              <a:rPr lang="en-US" sz="1800" dirty="0">
                <a:solidFill>
                  <a:srgbClr val="333333"/>
                </a:solidFill>
                <a:latin typeface="Arial MT"/>
                <a:cs typeface="Arial MT"/>
              </a:rPr>
              <a:t>Candidates</a:t>
            </a:r>
            <a:endParaRPr lang="en-US" sz="1800" dirty="0">
              <a:latin typeface="Arial MT"/>
              <a:cs typeface="Arial MT"/>
            </a:endParaRPr>
          </a:p>
          <a:p>
            <a:pPr marL="342900" indent="-342900" algn="just">
              <a:lnSpc>
                <a:spcPct val="100000"/>
              </a:lnSpc>
              <a:spcBef>
                <a:spcPts val="600"/>
              </a:spcBef>
              <a:buFont typeface="+mj-lt"/>
              <a:buAutoNum type="arabicPeriod"/>
              <a:tabLst>
                <a:tab pos="405765" algn="l"/>
                <a:tab pos="406400" algn="l"/>
              </a:tabLst>
            </a:pPr>
            <a:r>
              <a:rPr lang="en-US" sz="1800" dirty="0">
                <a:solidFill>
                  <a:srgbClr val="333333"/>
                </a:solidFill>
                <a:latin typeface="Arial MT"/>
                <a:cs typeface="Arial MT"/>
              </a:rPr>
              <a:t>Immediate</a:t>
            </a:r>
            <a:r>
              <a:rPr lang="en-US" sz="1800" spc="-5" dirty="0">
                <a:solidFill>
                  <a:srgbClr val="333333"/>
                </a:solidFill>
                <a:latin typeface="Arial MT"/>
                <a:cs typeface="Arial MT"/>
              </a:rPr>
              <a:t> </a:t>
            </a:r>
            <a:r>
              <a:rPr lang="en-US" sz="1800" dirty="0">
                <a:solidFill>
                  <a:srgbClr val="333333"/>
                </a:solidFill>
                <a:latin typeface="Arial MT"/>
                <a:cs typeface="Arial MT"/>
              </a:rPr>
              <a:t>Past</a:t>
            </a:r>
            <a:r>
              <a:rPr lang="en-US" sz="1800" spc="-10" dirty="0">
                <a:solidFill>
                  <a:srgbClr val="333333"/>
                </a:solidFill>
                <a:latin typeface="Arial MT"/>
                <a:cs typeface="Arial MT"/>
              </a:rPr>
              <a:t> </a:t>
            </a:r>
            <a:r>
              <a:rPr lang="en-US" sz="1800" dirty="0">
                <a:solidFill>
                  <a:srgbClr val="333333"/>
                </a:solidFill>
                <a:latin typeface="Arial MT"/>
                <a:cs typeface="Arial MT"/>
              </a:rPr>
              <a:t>District</a:t>
            </a:r>
            <a:r>
              <a:rPr lang="en-US" sz="1800" spc="-30" dirty="0">
                <a:solidFill>
                  <a:srgbClr val="333333"/>
                </a:solidFill>
                <a:latin typeface="Arial MT"/>
                <a:cs typeface="Arial MT"/>
              </a:rPr>
              <a:t> </a:t>
            </a:r>
            <a:r>
              <a:rPr lang="en-US" sz="1800" dirty="0">
                <a:solidFill>
                  <a:srgbClr val="333333"/>
                </a:solidFill>
                <a:latin typeface="Arial MT"/>
                <a:cs typeface="Arial MT"/>
              </a:rPr>
              <a:t>Director</a:t>
            </a:r>
          </a:p>
          <a:p>
            <a:pPr marL="361315" marR="5080" indent="-342900" algn="just">
              <a:lnSpc>
                <a:spcPts val="1839"/>
              </a:lnSpc>
              <a:spcBef>
                <a:spcPts val="815"/>
              </a:spcBef>
              <a:buFont typeface="+mj-lt"/>
              <a:buAutoNum type="arabicPeriod"/>
              <a:tabLst>
                <a:tab pos="406400" algn="l"/>
              </a:tabLst>
            </a:pPr>
            <a:r>
              <a:rPr lang="en-US" sz="1800" dirty="0">
                <a:solidFill>
                  <a:srgbClr val="333333"/>
                </a:solidFill>
                <a:latin typeface="Arial MT"/>
                <a:cs typeface="Arial MT"/>
              </a:rPr>
              <a:t>District Officers or Candidates for elected positions </a:t>
            </a:r>
            <a:r>
              <a:rPr lang="en-US" sz="1800" spc="-5" dirty="0">
                <a:solidFill>
                  <a:srgbClr val="333333"/>
                </a:solidFill>
                <a:latin typeface="Arial MT"/>
                <a:cs typeface="Arial MT"/>
              </a:rPr>
              <a:t>for </a:t>
            </a:r>
            <a:r>
              <a:rPr lang="en-US" sz="1800" spc="-459"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a:t>
            </a:r>
            <a:r>
              <a:rPr lang="en-US" sz="1800" dirty="0">
                <a:solidFill>
                  <a:srgbClr val="333333"/>
                </a:solidFill>
                <a:latin typeface="Arial MT"/>
                <a:cs typeface="Arial MT"/>
              </a:rPr>
              <a:t>upcoming</a:t>
            </a:r>
            <a:r>
              <a:rPr lang="en-US" sz="1800" spc="10" dirty="0">
                <a:solidFill>
                  <a:srgbClr val="333333"/>
                </a:solidFill>
                <a:latin typeface="Arial MT"/>
                <a:cs typeface="Arial MT"/>
              </a:rPr>
              <a:t> </a:t>
            </a:r>
            <a:r>
              <a:rPr lang="en-US" sz="1800" dirty="0">
                <a:solidFill>
                  <a:srgbClr val="333333"/>
                </a:solidFill>
                <a:latin typeface="Arial MT"/>
                <a:cs typeface="Arial MT"/>
              </a:rPr>
              <a:t>term</a:t>
            </a:r>
            <a:r>
              <a:rPr lang="en-US" sz="1800" spc="5" dirty="0">
                <a:solidFill>
                  <a:srgbClr val="333333"/>
                </a:solidFill>
                <a:latin typeface="Arial MT"/>
                <a:cs typeface="Arial MT"/>
              </a:rPr>
              <a:t> </a:t>
            </a:r>
            <a:r>
              <a:rPr lang="en-US" sz="1800" dirty="0">
                <a:solidFill>
                  <a:srgbClr val="333333"/>
                </a:solidFill>
                <a:latin typeface="Arial MT"/>
                <a:cs typeface="Arial MT"/>
              </a:rPr>
              <a:t>beginning </a:t>
            </a:r>
            <a:r>
              <a:rPr lang="en-US" sz="1800" spc="-5" dirty="0">
                <a:solidFill>
                  <a:srgbClr val="333333"/>
                </a:solidFill>
                <a:latin typeface="Arial MT"/>
                <a:cs typeface="Arial MT"/>
              </a:rPr>
              <a:t>from</a:t>
            </a:r>
            <a:r>
              <a:rPr lang="en-US" sz="1800" spc="5" dirty="0">
                <a:solidFill>
                  <a:srgbClr val="333333"/>
                </a:solidFill>
                <a:latin typeface="Arial MT"/>
                <a:cs typeface="Arial MT"/>
              </a:rPr>
              <a:t> </a:t>
            </a:r>
            <a:r>
              <a:rPr lang="en-US" sz="1800" spc="-5" dirty="0">
                <a:solidFill>
                  <a:srgbClr val="333333"/>
                </a:solidFill>
                <a:latin typeface="Arial MT"/>
                <a:cs typeface="Arial MT"/>
              </a:rPr>
              <a:t>next</a:t>
            </a:r>
            <a:r>
              <a:rPr lang="en-US" sz="1800" spc="15" dirty="0">
                <a:solidFill>
                  <a:srgbClr val="333333"/>
                </a:solidFill>
                <a:latin typeface="Arial MT"/>
                <a:cs typeface="Arial MT"/>
              </a:rPr>
              <a:t> </a:t>
            </a:r>
            <a:r>
              <a:rPr lang="en-US" sz="1800" dirty="0">
                <a:solidFill>
                  <a:srgbClr val="333333"/>
                </a:solidFill>
                <a:latin typeface="Arial MT"/>
                <a:cs typeface="Arial MT"/>
              </a:rPr>
              <a:t>July</a:t>
            </a:r>
            <a:endParaRPr lang="en-US" sz="1800" dirty="0">
              <a:latin typeface="Arial MT"/>
              <a:cs typeface="Arial MT"/>
            </a:endParaRPr>
          </a:p>
          <a:p>
            <a:pPr marL="361315" marR="300990" indent="-342900" algn="just">
              <a:lnSpc>
                <a:spcPct val="90100"/>
              </a:lnSpc>
              <a:spcBef>
                <a:spcPts val="770"/>
              </a:spcBef>
              <a:buFont typeface="+mj-lt"/>
              <a:buAutoNum type="arabicPeriod"/>
              <a:tabLst>
                <a:tab pos="406400" algn="l"/>
              </a:tabLst>
            </a:pPr>
            <a:r>
              <a:rPr lang="en-US" sz="1800" dirty="0">
                <a:solidFill>
                  <a:srgbClr val="333333"/>
                </a:solidFill>
                <a:latin typeface="Arial MT"/>
                <a:cs typeface="Arial MT"/>
              </a:rPr>
              <a:t>VJ, </a:t>
            </a:r>
            <a:r>
              <a:rPr lang="en-US" sz="1800" spc="5" dirty="0">
                <a:solidFill>
                  <a:srgbClr val="333333"/>
                </a:solidFill>
                <a:latin typeface="Arial MT"/>
                <a:cs typeface="Arial MT"/>
              </a:rPr>
              <a:t>TBJ, CJ </a:t>
            </a:r>
            <a:r>
              <a:rPr lang="en-US" sz="1800" dirty="0">
                <a:solidFill>
                  <a:srgbClr val="333333"/>
                </a:solidFill>
                <a:latin typeface="Arial MT"/>
                <a:cs typeface="Arial MT"/>
              </a:rPr>
              <a:t>at the same contest </a:t>
            </a:r>
            <a:r>
              <a:rPr lang="en-US" sz="1800" spc="-5" dirty="0">
                <a:solidFill>
                  <a:srgbClr val="333333"/>
                </a:solidFill>
                <a:latin typeface="Arial MT"/>
                <a:cs typeface="Arial MT"/>
              </a:rPr>
              <a:t>type </a:t>
            </a:r>
            <a:r>
              <a:rPr lang="en-US" sz="1800" dirty="0">
                <a:solidFill>
                  <a:srgbClr val="333333"/>
                </a:solidFill>
                <a:latin typeface="Arial MT"/>
                <a:cs typeface="Arial MT"/>
              </a:rPr>
              <a:t>in </a:t>
            </a:r>
            <a:r>
              <a:rPr lang="en-US" sz="1800" spc="-5" dirty="0">
                <a:solidFill>
                  <a:srgbClr val="333333"/>
                </a:solidFill>
                <a:latin typeface="Arial MT"/>
                <a:cs typeface="Arial MT"/>
              </a:rPr>
              <a:t>which </a:t>
            </a:r>
            <a:r>
              <a:rPr lang="en-US" sz="1800" dirty="0">
                <a:solidFill>
                  <a:srgbClr val="333333"/>
                </a:solidFill>
                <a:latin typeface="Arial MT"/>
                <a:cs typeface="Arial MT"/>
              </a:rPr>
              <a:t>they </a:t>
            </a:r>
            <a:r>
              <a:rPr lang="en-US" sz="1800" spc="-459" dirty="0">
                <a:solidFill>
                  <a:srgbClr val="333333"/>
                </a:solidFill>
                <a:latin typeface="Arial MT"/>
                <a:cs typeface="Arial MT"/>
              </a:rPr>
              <a:t> </a:t>
            </a:r>
            <a:r>
              <a:rPr lang="en-US" sz="1800" spc="-5" dirty="0">
                <a:solidFill>
                  <a:srgbClr val="333333"/>
                </a:solidFill>
                <a:latin typeface="Arial MT"/>
                <a:cs typeface="Arial MT"/>
              </a:rPr>
              <a:t>would </a:t>
            </a:r>
            <a:r>
              <a:rPr lang="en-US" sz="1800" dirty="0">
                <a:solidFill>
                  <a:srgbClr val="333333"/>
                </a:solidFill>
                <a:latin typeface="Arial MT"/>
                <a:cs typeface="Arial MT"/>
              </a:rPr>
              <a:t>be competing, in any District at any level</a:t>
            </a:r>
            <a:endParaRPr lang="en-US" sz="1800" dirty="0">
              <a:latin typeface="Arial MT"/>
              <a:cs typeface="Arial MT"/>
            </a:endParaRPr>
          </a:p>
          <a:p>
            <a:pPr marL="361315" marR="182880" indent="-342900" algn="just">
              <a:lnSpc>
                <a:spcPts val="1839"/>
              </a:lnSpc>
              <a:spcBef>
                <a:spcPts val="830"/>
              </a:spcBef>
              <a:buFont typeface="+mj-lt"/>
              <a:buAutoNum type="arabicPeriod"/>
              <a:tabLst>
                <a:tab pos="405765" algn="l"/>
                <a:tab pos="406400" algn="l"/>
              </a:tabLst>
            </a:pPr>
            <a:r>
              <a:rPr lang="en-US" sz="1800" dirty="0">
                <a:solidFill>
                  <a:srgbClr val="333333"/>
                </a:solidFill>
                <a:latin typeface="Arial MT"/>
                <a:cs typeface="Arial MT"/>
              </a:rPr>
              <a:t>Timer, Ballot Counter, SAA or any other contest </a:t>
            </a:r>
            <a:r>
              <a:rPr lang="en-US" sz="1800" spc="5" dirty="0">
                <a:solidFill>
                  <a:srgbClr val="333333"/>
                </a:solidFill>
                <a:latin typeface="Arial MT"/>
                <a:cs typeface="Arial MT"/>
              </a:rPr>
              <a:t> </a:t>
            </a:r>
            <a:r>
              <a:rPr lang="en-US" sz="1800" dirty="0">
                <a:solidFill>
                  <a:srgbClr val="333333"/>
                </a:solidFill>
                <a:latin typeface="Arial MT"/>
                <a:cs typeface="Arial MT"/>
              </a:rPr>
              <a:t>official</a:t>
            </a:r>
            <a:r>
              <a:rPr lang="en-US" sz="1800" spc="5" dirty="0">
                <a:solidFill>
                  <a:srgbClr val="333333"/>
                </a:solidFill>
                <a:latin typeface="Arial MT"/>
                <a:cs typeface="Arial MT"/>
              </a:rPr>
              <a:t> </a:t>
            </a:r>
            <a:r>
              <a:rPr lang="en-US" sz="1800" dirty="0">
                <a:solidFill>
                  <a:srgbClr val="333333"/>
                </a:solidFill>
                <a:latin typeface="Arial MT"/>
                <a:cs typeface="Arial MT"/>
              </a:rPr>
              <a:t>role </a:t>
            </a:r>
            <a:r>
              <a:rPr lang="en-US" sz="1800" spc="-5" dirty="0">
                <a:solidFill>
                  <a:srgbClr val="333333"/>
                </a:solidFill>
                <a:latin typeface="Arial MT"/>
                <a:cs typeface="Arial MT"/>
              </a:rPr>
              <a:t>for</a:t>
            </a:r>
            <a:r>
              <a:rPr lang="en-US" sz="1800" spc="5"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a:t>
            </a:r>
            <a:r>
              <a:rPr lang="en-US" sz="1800" dirty="0">
                <a:solidFill>
                  <a:srgbClr val="333333"/>
                </a:solidFill>
                <a:latin typeface="Arial MT"/>
                <a:cs typeface="Arial MT"/>
              </a:rPr>
              <a:t>same</a:t>
            </a:r>
            <a:r>
              <a:rPr lang="en-US" sz="1800" spc="15" dirty="0">
                <a:solidFill>
                  <a:srgbClr val="333333"/>
                </a:solidFill>
                <a:latin typeface="Arial MT"/>
                <a:cs typeface="Arial MT"/>
              </a:rPr>
              <a:t> </a:t>
            </a:r>
            <a:r>
              <a:rPr lang="en-US" sz="1800" dirty="0">
                <a:solidFill>
                  <a:srgbClr val="333333"/>
                </a:solidFill>
                <a:latin typeface="Arial MT"/>
                <a:cs typeface="Arial MT"/>
              </a:rPr>
              <a:t>contest</a:t>
            </a:r>
            <a:r>
              <a:rPr lang="en-US" sz="1800" spc="15" dirty="0">
                <a:solidFill>
                  <a:srgbClr val="333333"/>
                </a:solidFill>
                <a:latin typeface="Arial MT"/>
                <a:cs typeface="Arial MT"/>
              </a:rPr>
              <a:t> </a:t>
            </a:r>
            <a:r>
              <a:rPr lang="en-US" sz="1800" dirty="0">
                <a:solidFill>
                  <a:srgbClr val="333333"/>
                </a:solidFill>
                <a:latin typeface="Arial MT"/>
                <a:cs typeface="Arial MT"/>
              </a:rPr>
              <a:t>in </a:t>
            </a:r>
            <a:r>
              <a:rPr lang="en-US" sz="1800" spc="-5" dirty="0">
                <a:solidFill>
                  <a:srgbClr val="333333"/>
                </a:solidFill>
                <a:latin typeface="Arial MT"/>
                <a:cs typeface="Arial MT"/>
              </a:rPr>
              <a:t>which</a:t>
            </a:r>
            <a:r>
              <a:rPr lang="en-US" sz="1800" spc="10" dirty="0">
                <a:solidFill>
                  <a:srgbClr val="333333"/>
                </a:solidFill>
                <a:latin typeface="Arial MT"/>
                <a:cs typeface="Arial MT"/>
              </a:rPr>
              <a:t> </a:t>
            </a:r>
            <a:r>
              <a:rPr lang="en-US" sz="1800" dirty="0">
                <a:solidFill>
                  <a:srgbClr val="333333"/>
                </a:solidFill>
                <a:latin typeface="Arial MT"/>
                <a:cs typeface="Arial MT"/>
              </a:rPr>
              <a:t>they</a:t>
            </a:r>
            <a:r>
              <a:rPr lang="en-US" sz="1800" spc="10" dirty="0">
                <a:solidFill>
                  <a:srgbClr val="333333"/>
                </a:solidFill>
                <a:latin typeface="Arial MT"/>
                <a:cs typeface="Arial MT"/>
              </a:rPr>
              <a:t> </a:t>
            </a:r>
            <a:r>
              <a:rPr lang="en-US" sz="1800" dirty="0">
                <a:solidFill>
                  <a:srgbClr val="333333"/>
                </a:solidFill>
                <a:latin typeface="Arial MT"/>
                <a:cs typeface="Arial MT"/>
              </a:rPr>
              <a:t>would </a:t>
            </a:r>
            <a:r>
              <a:rPr lang="en-US" sz="1800" spc="-459" dirty="0">
                <a:solidFill>
                  <a:srgbClr val="333333"/>
                </a:solidFill>
                <a:latin typeface="Arial MT"/>
                <a:cs typeface="Arial MT"/>
              </a:rPr>
              <a:t> </a:t>
            </a:r>
            <a:r>
              <a:rPr lang="en-US" sz="1800" dirty="0">
                <a:solidFill>
                  <a:srgbClr val="333333"/>
                </a:solidFill>
                <a:latin typeface="Arial MT"/>
                <a:cs typeface="Arial MT"/>
              </a:rPr>
              <a:t>be</a:t>
            </a:r>
            <a:r>
              <a:rPr lang="en-US" sz="1800" spc="5" dirty="0">
                <a:solidFill>
                  <a:srgbClr val="333333"/>
                </a:solidFill>
                <a:latin typeface="Arial MT"/>
                <a:cs typeface="Arial MT"/>
              </a:rPr>
              <a:t> </a:t>
            </a:r>
            <a:r>
              <a:rPr lang="en-US" sz="1800" dirty="0">
                <a:solidFill>
                  <a:srgbClr val="333333"/>
                </a:solidFill>
                <a:latin typeface="Arial MT"/>
                <a:cs typeface="Arial MT"/>
              </a:rPr>
              <a:t>participating</a:t>
            </a:r>
            <a:endParaRPr lang="en-US" sz="1800" dirty="0">
              <a:latin typeface="Arial MT"/>
              <a:cs typeface="Arial MT"/>
            </a:endParaRPr>
          </a:p>
          <a:p>
            <a:pPr marL="361315" marR="110489" indent="-342900" algn="just">
              <a:spcBef>
                <a:spcPts val="760"/>
              </a:spcBef>
              <a:buFont typeface="+mj-lt"/>
              <a:buAutoNum type="arabicPeriod"/>
              <a:tabLst>
                <a:tab pos="405765" algn="l"/>
                <a:tab pos="406400" algn="l"/>
              </a:tabLst>
            </a:pPr>
            <a:r>
              <a:rPr lang="en-US" sz="1800" dirty="0">
                <a:solidFill>
                  <a:srgbClr val="333333"/>
                </a:solidFill>
                <a:latin typeface="Arial MT"/>
                <a:cs typeface="Arial MT"/>
              </a:rPr>
              <a:t>Presenter of</a:t>
            </a:r>
            <a:r>
              <a:rPr lang="en-US" sz="1800" spc="20" dirty="0">
                <a:solidFill>
                  <a:srgbClr val="333333"/>
                </a:solidFill>
                <a:latin typeface="Arial MT"/>
                <a:cs typeface="Arial MT"/>
              </a:rPr>
              <a:t> </a:t>
            </a:r>
            <a:r>
              <a:rPr lang="en-US" sz="1800" dirty="0">
                <a:solidFill>
                  <a:srgbClr val="333333"/>
                </a:solidFill>
                <a:latin typeface="Arial MT"/>
                <a:cs typeface="Arial MT"/>
              </a:rPr>
              <a:t>an education</a:t>
            </a:r>
            <a:r>
              <a:rPr lang="en-US" sz="1800" spc="20" dirty="0">
                <a:solidFill>
                  <a:srgbClr val="333333"/>
                </a:solidFill>
                <a:latin typeface="Arial MT"/>
                <a:cs typeface="Arial MT"/>
              </a:rPr>
              <a:t> </a:t>
            </a:r>
            <a:r>
              <a:rPr lang="en-US" sz="1800" dirty="0">
                <a:solidFill>
                  <a:srgbClr val="333333"/>
                </a:solidFill>
                <a:latin typeface="Arial MT"/>
                <a:cs typeface="Arial MT"/>
              </a:rPr>
              <a:t>session,</a:t>
            </a:r>
            <a:r>
              <a:rPr lang="en-US" sz="1800" spc="-10" dirty="0">
                <a:solidFill>
                  <a:srgbClr val="333333"/>
                </a:solidFill>
                <a:latin typeface="Arial MT"/>
                <a:cs typeface="Arial MT"/>
              </a:rPr>
              <a:t> </a:t>
            </a:r>
            <a:r>
              <a:rPr lang="en-US" sz="1800" dirty="0">
                <a:solidFill>
                  <a:srgbClr val="333333"/>
                </a:solidFill>
                <a:latin typeface="Arial MT"/>
                <a:cs typeface="Arial MT"/>
              </a:rPr>
              <a:t>a</a:t>
            </a:r>
            <a:r>
              <a:rPr lang="en-US" sz="1800" spc="10" dirty="0">
                <a:solidFill>
                  <a:srgbClr val="333333"/>
                </a:solidFill>
                <a:latin typeface="Arial MT"/>
                <a:cs typeface="Arial MT"/>
              </a:rPr>
              <a:t> </a:t>
            </a:r>
            <a:r>
              <a:rPr lang="en-US" sz="1800" dirty="0">
                <a:solidFill>
                  <a:srgbClr val="333333"/>
                </a:solidFill>
                <a:latin typeface="Arial MT"/>
                <a:cs typeface="Arial MT"/>
              </a:rPr>
              <a:t>contest</a:t>
            </a:r>
            <a:r>
              <a:rPr lang="en-US" sz="1800" spc="20" dirty="0">
                <a:solidFill>
                  <a:srgbClr val="333333"/>
                </a:solidFill>
                <a:latin typeface="Arial MT"/>
                <a:cs typeface="Arial MT"/>
              </a:rPr>
              <a:t> </a:t>
            </a:r>
            <a:r>
              <a:rPr lang="en-US" sz="1800" dirty="0">
                <a:solidFill>
                  <a:srgbClr val="333333"/>
                </a:solidFill>
                <a:latin typeface="Arial MT"/>
                <a:cs typeface="Arial MT"/>
              </a:rPr>
              <a:t>chair,</a:t>
            </a:r>
            <a:r>
              <a:rPr lang="en-US" sz="1800" spc="-15" dirty="0">
                <a:solidFill>
                  <a:srgbClr val="333333"/>
                </a:solidFill>
                <a:latin typeface="Arial MT"/>
                <a:cs typeface="Arial MT"/>
              </a:rPr>
              <a:t> </a:t>
            </a:r>
            <a:r>
              <a:rPr lang="en-US" sz="1800" dirty="0">
                <a:solidFill>
                  <a:srgbClr val="333333"/>
                </a:solidFill>
                <a:latin typeface="Arial MT"/>
                <a:cs typeface="Arial MT"/>
              </a:rPr>
              <a:t>a </a:t>
            </a:r>
            <a:r>
              <a:rPr lang="en-US" sz="1800" spc="-455" dirty="0">
                <a:solidFill>
                  <a:srgbClr val="333333"/>
                </a:solidFill>
                <a:latin typeface="Arial MT"/>
                <a:cs typeface="Arial MT"/>
              </a:rPr>
              <a:t> </a:t>
            </a:r>
            <a:r>
              <a:rPr lang="en-US" sz="1800" dirty="0">
                <a:solidFill>
                  <a:srgbClr val="333333"/>
                </a:solidFill>
                <a:latin typeface="Arial MT"/>
                <a:cs typeface="Arial MT"/>
              </a:rPr>
              <a:t>contest</a:t>
            </a:r>
            <a:r>
              <a:rPr lang="en-US" sz="1800" spc="20" dirty="0">
                <a:solidFill>
                  <a:srgbClr val="333333"/>
                </a:solidFill>
                <a:latin typeface="Arial MT"/>
                <a:cs typeface="Arial MT"/>
              </a:rPr>
              <a:t> </a:t>
            </a:r>
            <a:r>
              <a:rPr lang="en-US" sz="1800" dirty="0">
                <a:solidFill>
                  <a:srgbClr val="333333"/>
                </a:solidFill>
                <a:latin typeface="Arial MT"/>
                <a:cs typeface="Arial MT"/>
              </a:rPr>
              <a:t>Toastmaster,</a:t>
            </a:r>
            <a:r>
              <a:rPr lang="en-US" sz="1800" spc="5" dirty="0">
                <a:solidFill>
                  <a:srgbClr val="333333"/>
                </a:solidFill>
                <a:latin typeface="Arial MT"/>
                <a:cs typeface="Arial MT"/>
              </a:rPr>
              <a:t> </a:t>
            </a:r>
            <a:r>
              <a:rPr lang="en-US" sz="1800" dirty="0">
                <a:solidFill>
                  <a:srgbClr val="333333"/>
                </a:solidFill>
                <a:latin typeface="Arial MT"/>
                <a:cs typeface="Arial MT"/>
              </a:rPr>
              <a:t>or an</a:t>
            </a:r>
            <a:r>
              <a:rPr lang="en-US" sz="1800" spc="10" dirty="0">
                <a:solidFill>
                  <a:srgbClr val="333333"/>
                </a:solidFill>
                <a:latin typeface="Arial MT"/>
                <a:cs typeface="Arial MT"/>
              </a:rPr>
              <a:t> </a:t>
            </a:r>
            <a:r>
              <a:rPr lang="en-US" sz="1800" dirty="0">
                <a:solidFill>
                  <a:srgbClr val="333333"/>
                </a:solidFill>
                <a:latin typeface="Arial MT"/>
                <a:cs typeface="Arial MT"/>
              </a:rPr>
              <a:t>event</a:t>
            </a:r>
            <a:r>
              <a:rPr lang="en-US" sz="1800" spc="20" dirty="0">
                <a:solidFill>
                  <a:srgbClr val="333333"/>
                </a:solidFill>
                <a:latin typeface="Arial MT"/>
                <a:cs typeface="Arial MT"/>
              </a:rPr>
              <a:t> </a:t>
            </a:r>
            <a:r>
              <a:rPr lang="en-US" sz="1800" dirty="0">
                <a:solidFill>
                  <a:srgbClr val="333333"/>
                </a:solidFill>
                <a:latin typeface="Arial MT"/>
                <a:cs typeface="Arial MT"/>
              </a:rPr>
              <a:t>committee chair </a:t>
            </a:r>
            <a:r>
              <a:rPr lang="en-US" sz="1800" spc="-5" dirty="0">
                <a:solidFill>
                  <a:srgbClr val="333333"/>
                </a:solidFill>
                <a:latin typeface="Arial MT"/>
                <a:cs typeface="Arial MT"/>
              </a:rPr>
              <a:t>for </a:t>
            </a:r>
            <a:r>
              <a:rPr lang="en-US" sz="1800" spc="-455"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a:t>
            </a:r>
            <a:r>
              <a:rPr lang="en-US" sz="1800" dirty="0">
                <a:solidFill>
                  <a:srgbClr val="333333"/>
                </a:solidFill>
                <a:latin typeface="Arial MT"/>
                <a:cs typeface="Arial MT"/>
              </a:rPr>
              <a:t>event</a:t>
            </a:r>
            <a:r>
              <a:rPr lang="en-US" sz="1800" spc="20" dirty="0">
                <a:solidFill>
                  <a:srgbClr val="333333"/>
                </a:solidFill>
                <a:latin typeface="Arial MT"/>
                <a:cs typeface="Arial MT"/>
              </a:rPr>
              <a:t> </a:t>
            </a:r>
            <a:r>
              <a:rPr lang="en-US" sz="1800" dirty="0">
                <a:solidFill>
                  <a:srgbClr val="333333"/>
                </a:solidFill>
                <a:latin typeface="Arial MT"/>
                <a:cs typeface="Arial MT"/>
              </a:rPr>
              <a:t>at</a:t>
            </a:r>
            <a:r>
              <a:rPr lang="en-US" sz="1800" spc="5" dirty="0">
                <a:solidFill>
                  <a:srgbClr val="333333"/>
                </a:solidFill>
                <a:latin typeface="Arial MT"/>
                <a:cs typeface="Arial MT"/>
              </a:rPr>
              <a:t> </a:t>
            </a:r>
            <a:r>
              <a:rPr lang="en-US" sz="1800" dirty="0">
                <a:solidFill>
                  <a:srgbClr val="333333"/>
                </a:solidFill>
                <a:latin typeface="Arial MT"/>
                <a:cs typeface="Arial MT"/>
              </a:rPr>
              <a:t>which</a:t>
            </a:r>
            <a:r>
              <a:rPr lang="en-US" sz="1800" spc="15" dirty="0">
                <a:solidFill>
                  <a:srgbClr val="333333"/>
                </a:solidFill>
                <a:latin typeface="Arial MT"/>
                <a:cs typeface="Arial MT"/>
              </a:rPr>
              <a:t> </a:t>
            </a:r>
            <a:r>
              <a:rPr lang="en-US" sz="1800" dirty="0">
                <a:solidFill>
                  <a:srgbClr val="333333"/>
                </a:solidFill>
                <a:latin typeface="Arial MT"/>
                <a:cs typeface="Arial MT"/>
              </a:rPr>
              <a:t>the</a:t>
            </a:r>
            <a:r>
              <a:rPr lang="en-US" sz="1800" spc="15" dirty="0">
                <a:solidFill>
                  <a:srgbClr val="333333"/>
                </a:solidFill>
                <a:latin typeface="Arial MT"/>
                <a:cs typeface="Arial MT"/>
              </a:rPr>
              <a:t> </a:t>
            </a:r>
            <a:r>
              <a:rPr lang="en-US" sz="1800" dirty="0">
                <a:solidFill>
                  <a:srgbClr val="333333"/>
                </a:solidFill>
                <a:latin typeface="Arial MT"/>
                <a:cs typeface="Arial MT"/>
              </a:rPr>
              <a:t>contest</a:t>
            </a:r>
            <a:r>
              <a:rPr lang="en-US" sz="1800" spc="20" dirty="0">
                <a:solidFill>
                  <a:srgbClr val="333333"/>
                </a:solidFill>
                <a:latin typeface="Arial MT"/>
                <a:cs typeface="Arial MT"/>
              </a:rPr>
              <a:t> </a:t>
            </a:r>
            <a:r>
              <a:rPr lang="en-US" sz="1800" spc="-5" dirty="0">
                <a:solidFill>
                  <a:srgbClr val="333333"/>
                </a:solidFill>
                <a:latin typeface="Arial MT"/>
                <a:cs typeface="Arial MT"/>
              </a:rPr>
              <a:t>will</a:t>
            </a:r>
            <a:r>
              <a:rPr lang="en-US" sz="1800" spc="-10" dirty="0">
                <a:solidFill>
                  <a:srgbClr val="333333"/>
                </a:solidFill>
                <a:latin typeface="Arial MT"/>
                <a:cs typeface="Arial MT"/>
              </a:rPr>
              <a:t> </a:t>
            </a:r>
            <a:r>
              <a:rPr lang="en-US" sz="1800" dirty="0">
                <a:solidFill>
                  <a:srgbClr val="333333"/>
                </a:solidFill>
                <a:latin typeface="Arial MT"/>
                <a:cs typeface="Arial MT"/>
              </a:rPr>
              <a:t>be</a:t>
            </a:r>
            <a:r>
              <a:rPr lang="en-US" sz="1800" spc="15" dirty="0">
                <a:solidFill>
                  <a:srgbClr val="333333"/>
                </a:solidFill>
                <a:latin typeface="Arial MT"/>
                <a:cs typeface="Arial MT"/>
              </a:rPr>
              <a:t> </a:t>
            </a:r>
            <a:r>
              <a:rPr lang="en-US" sz="1800" dirty="0">
                <a:solidFill>
                  <a:srgbClr val="333333"/>
                </a:solidFill>
                <a:latin typeface="Arial MT"/>
                <a:cs typeface="Arial MT"/>
              </a:rPr>
              <a:t>held,</a:t>
            </a:r>
            <a:r>
              <a:rPr lang="en-US" sz="1800" spc="5" dirty="0">
                <a:solidFill>
                  <a:srgbClr val="333333"/>
                </a:solidFill>
                <a:latin typeface="Arial MT"/>
                <a:cs typeface="Arial MT"/>
              </a:rPr>
              <a:t> </a:t>
            </a:r>
            <a:r>
              <a:rPr lang="en-US" sz="1800" dirty="0">
                <a:solidFill>
                  <a:srgbClr val="333333"/>
                </a:solidFill>
                <a:latin typeface="Arial MT"/>
                <a:cs typeface="Arial MT"/>
              </a:rPr>
              <a:t>including </a:t>
            </a:r>
            <a:r>
              <a:rPr lang="en-US" sz="1800" spc="5" dirty="0">
                <a:solidFill>
                  <a:srgbClr val="333333"/>
                </a:solidFill>
                <a:latin typeface="Arial MT"/>
                <a:cs typeface="Arial MT"/>
              </a:rPr>
              <a:t> </a:t>
            </a:r>
            <a:r>
              <a:rPr lang="en-US" sz="1800" dirty="0">
                <a:solidFill>
                  <a:srgbClr val="333333"/>
                </a:solidFill>
                <a:latin typeface="Arial MT"/>
                <a:cs typeface="Arial MT"/>
              </a:rPr>
              <a:t>Area,</a:t>
            </a:r>
            <a:r>
              <a:rPr lang="en-US" sz="1800" spc="5" dirty="0">
                <a:solidFill>
                  <a:srgbClr val="333333"/>
                </a:solidFill>
                <a:latin typeface="Arial MT"/>
                <a:cs typeface="Arial MT"/>
              </a:rPr>
              <a:t> </a:t>
            </a:r>
            <a:r>
              <a:rPr lang="en-US" sz="1800" dirty="0">
                <a:solidFill>
                  <a:srgbClr val="333333"/>
                </a:solidFill>
                <a:latin typeface="Arial MT"/>
                <a:cs typeface="Arial MT"/>
              </a:rPr>
              <a:t>Division,</a:t>
            </a:r>
            <a:r>
              <a:rPr lang="en-US" sz="1800" spc="-30" dirty="0">
                <a:solidFill>
                  <a:srgbClr val="333333"/>
                </a:solidFill>
                <a:latin typeface="Arial MT"/>
                <a:cs typeface="Arial MT"/>
              </a:rPr>
              <a:t> </a:t>
            </a:r>
            <a:r>
              <a:rPr lang="en-US" sz="1800" dirty="0">
                <a:solidFill>
                  <a:srgbClr val="333333"/>
                </a:solidFill>
                <a:latin typeface="Arial MT"/>
                <a:cs typeface="Arial MT"/>
              </a:rPr>
              <a:t>and</a:t>
            </a:r>
            <a:r>
              <a:rPr lang="en-US" sz="1800" spc="10" dirty="0">
                <a:solidFill>
                  <a:srgbClr val="333333"/>
                </a:solidFill>
                <a:latin typeface="Arial MT"/>
                <a:cs typeface="Arial MT"/>
              </a:rPr>
              <a:t> </a:t>
            </a:r>
            <a:r>
              <a:rPr lang="en-US" sz="1800" dirty="0">
                <a:solidFill>
                  <a:srgbClr val="333333"/>
                </a:solidFill>
                <a:latin typeface="Arial MT"/>
                <a:cs typeface="Arial MT"/>
              </a:rPr>
              <a:t>District</a:t>
            </a:r>
            <a:r>
              <a:rPr lang="en-US" sz="1800" spc="-20" dirty="0">
                <a:solidFill>
                  <a:srgbClr val="333333"/>
                </a:solidFill>
                <a:latin typeface="Arial MT"/>
                <a:cs typeface="Arial MT"/>
              </a:rPr>
              <a:t> </a:t>
            </a:r>
            <a:r>
              <a:rPr lang="en-US" sz="1800" dirty="0">
                <a:solidFill>
                  <a:srgbClr val="333333"/>
                </a:solidFill>
                <a:latin typeface="Arial MT"/>
                <a:cs typeface="Arial MT"/>
              </a:rPr>
              <a:t>events,</a:t>
            </a:r>
            <a:r>
              <a:rPr lang="en-US" sz="1800" spc="15" dirty="0">
                <a:solidFill>
                  <a:srgbClr val="333333"/>
                </a:solidFill>
                <a:latin typeface="Arial MT"/>
                <a:cs typeface="Arial MT"/>
              </a:rPr>
              <a:t> </a:t>
            </a:r>
            <a:r>
              <a:rPr lang="en-US" sz="1800" dirty="0">
                <a:solidFill>
                  <a:srgbClr val="333333"/>
                </a:solidFill>
                <a:latin typeface="Arial MT"/>
                <a:cs typeface="Arial MT"/>
              </a:rPr>
              <a:t>as</a:t>
            </a:r>
            <a:r>
              <a:rPr lang="en-US" sz="1800" spc="10" dirty="0">
                <a:solidFill>
                  <a:srgbClr val="333333"/>
                </a:solidFill>
                <a:latin typeface="Arial MT"/>
                <a:cs typeface="Arial MT"/>
              </a:rPr>
              <a:t> </a:t>
            </a:r>
            <a:r>
              <a:rPr lang="en-US" sz="1800" spc="-5" dirty="0">
                <a:solidFill>
                  <a:srgbClr val="333333"/>
                </a:solidFill>
                <a:latin typeface="Arial MT"/>
                <a:cs typeface="Arial MT"/>
              </a:rPr>
              <a:t>well</a:t>
            </a:r>
            <a:r>
              <a:rPr lang="en-US" sz="1800" dirty="0">
                <a:solidFill>
                  <a:srgbClr val="333333"/>
                </a:solidFill>
                <a:latin typeface="Arial MT"/>
                <a:cs typeface="Arial MT"/>
              </a:rPr>
              <a:t> as</a:t>
            </a:r>
            <a:r>
              <a:rPr lang="en-US" sz="1800" spc="5" dirty="0">
                <a:solidFill>
                  <a:srgbClr val="333333"/>
                </a:solidFill>
                <a:latin typeface="Arial MT"/>
                <a:cs typeface="Arial MT"/>
              </a:rPr>
              <a:t> </a:t>
            </a:r>
            <a:r>
              <a:rPr lang="en-US" sz="1800" dirty="0">
                <a:solidFill>
                  <a:srgbClr val="333333"/>
                </a:solidFill>
                <a:latin typeface="Arial MT"/>
                <a:cs typeface="Arial MT"/>
              </a:rPr>
              <a:t>the </a:t>
            </a:r>
            <a:r>
              <a:rPr lang="en-US" sz="1800" spc="5" dirty="0">
                <a:solidFill>
                  <a:srgbClr val="333333"/>
                </a:solidFill>
                <a:latin typeface="Arial MT"/>
                <a:cs typeface="Arial MT"/>
              </a:rPr>
              <a:t> </a:t>
            </a:r>
            <a:r>
              <a:rPr lang="en-US" sz="1800" dirty="0">
                <a:solidFill>
                  <a:srgbClr val="333333"/>
                </a:solidFill>
                <a:latin typeface="Arial MT"/>
                <a:cs typeface="Arial MT"/>
              </a:rPr>
              <a:t>International</a:t>
            </a:r>
            <a:r>
              <a:rPr lang="en-US" sz="1800" spc="20" dirty="0">
                <a:solidFill>
                  <a:srgbClr val="333333"/>
                </a:solidFill>
                <a:latin typeface="Arial MT"/>
                <a:cs typeface="Arial MT"/>
              </a:rPr>
              <a:t> </a:t>
            </a:r>
            <a:r>
              <a:rPr lang="en-US" sz="1800" dirty="0">
                <a:solidFill>
                  <a:srgbClr val="333333"/>
                </a:solidFill>
                <a:latin typeface="Arial MT"/>
                <a:cs typeface="Arial MT"/>
              </a:rPr>
              <a:t>Convention</a:t>
            </a:r>
            <a:endParaRPr lang="en-US" sz="1800" dirty="0">
              <a:latin typeface="Arial MT"/>
              <a:cs typeface="Arial MT"/>
            </a:endParaRPr>
          </a:p>
          <a:p>
            <a:pPr marL="342900" indent="-342900" algn="just">
              <a:lnSpc>
                <a:spcPct val="100000"/>
              </a:lnSpc>
              <a:spcBef>
                <a:spcPts val="600"/>
              </a:spcBef>
              <a:buAutoNum type="arabicPeriod" startAt="5"/>
              <a:tabLst>
                <a:tab pos="405765" algn="l"/>
                <a:tab pos="406400" algn="l"/>
              </a:tabLst>
            </a:pP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object 4">
            <a:extLst>
              <a:ext uri="{FF2B5EF4-FFF2-40B4-BE49-F238E27FC236}">
                <a16:creationId xmlns:a16="http://schemas.microsoft.com/office/drawing/2014/main" id="{898FA371-D029-AF21-6120-F60B7092F05E}"/>
              </a:ext>
            </a:extLst>
          </p:cNvPr>
          <p:cNvPicPr/>
          <p:nvPr/>
        </p:nvPicPr>
        <p:blipFill>
          <a:blip r:embed="rId3" cstate="print"/>
          <a:stretch>
            <a:fillRect/>
          </a:stretch>
        </p:blipFill>
        <p:spPr>
          <a:xfrm>
            <a:off x="7223959" y="1589650"/>
            <a:ext cx="4201123" cy="4201548"/>
          </a:xfrm>
          <a:prstGeom prst="rect">
            <a:avLst/>
          </a:prstGeom>
        </p:spPr>
      </p:pic>
      <p:sp>
        <p:nvSpPr>
          <p:cNvPr id="2" name="TextBox 1">
            <a:extLst>
              <a:ext uri="{FF2B5EF4-FFF2-40B4-BE49-F238E27FC236}">
                <a16:creationId xmlns:a16="http://schemas.microsoft.com/office/drawing/2014/main" id="{7B84E589-D1DA-7103-B618-32962F9A9203}"/>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466989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9574161" cy="4201549"/>
          </a:xfrm>
        </p:spPr>
        <p:txBody>
          <a:bodyPr vert="horz" lIns="91440" tIns="45720" rIns="91440" bIns="45720" rtlCol="0" anchor="t">
            <a:normAutofit/>
          </a:bodyPr>
          <a:lstStyle/>
          <a:p>
            <a:pPr marL="354965" indent="-342900" algn="just">
              <a:lnSpc>
                <a:spcPct val="100000"/>
              </a:lnSpc>
              <a:spcBef>
                <a:spcPts val="795"/>
              </a:spcBef>
              <a:buFont typeface="Wingdings" panose="05000000000000000000" pitchFamily="2" charset="2"/>
              <a:buChar char="§"/>
              <a:tabLst>
                <a:tab pos="197485" algn="l"/>
              </a:tabLst>
            </a:pPr>
            <a:r>
              <a:rPr lang="en-US" sz="1800" dirty="0">
                <a:latin typeface="Arial" panose="020B0604020202020204" pitchFamily="34" charset="0"/>
                <a:cs typeface="Arial" panose="020B0604020202020204" pitchFamily="34" charset="0"/>
              </a:rPr>
              <a:t>You must not mention the name of your club during your speech.</a:t>
            </a:r>
          </a:p>
          <a:p>
            <a:pPr marL="354965" indent="-342900" algn="just">
              <a:lnSpc>
                <a:spcPct val="100000"/>
              </a:lnSpc>
              <a:spcBef>
                <a:spcPts val="795"/>
              </a:spcBef>
              <a:buFont typeface="Wingdings" panose="05000000000000000000" pitchFamily="2" charset="2"/>
              <a:buChar char="§"/>
              <a:tabLst>
                <a:tab pos="197485" algn="l"/>
              </a:tabLst>
            </a:pPr>
            <a:endParaRPr lang="en-US" sz="1800" dirty="0">
              <a:latin typeface="Arial" panose="020B0604020202020204" pitchFamily="34" charset="0"/>
              <a:cs typeface="Arial" panose="020B0604020202020204" pitchFamily="34" charset="0"/>
            </a:endParaRPr>
          </a:p>
          <a:p>
            <a:pPr marL="354965" indent="-342900" algn="just">
              <a:lnSpc>
                <a:spcPct val="100000"/>
              </a:lnSpc>
              <a:spcBef>
                <a:spcPts val="795"/>
              </a:spcBef>
              <a:buFont typeface="Wingdings" panose="05000000000000000000" pitchFamily="2" charset="2"/>
              <a:buChar char="§"/>
              <a:tabLst>
                <a:tab pos="197485" algn="l"/>
              </a:tabLst>
            </a:pPr>
            <a:r>
              <a:rPr lang="en-US" sz="1800" dirty="0">
                <a:latin typeface="Arial" panose="020B0604020202020204" pitchFamily="34" charset="0"/>
                <a:cs typeface="Arial" panose="020B0604020202020204" pitchFamily="34" charset="0"/>
              </a:rPr>
              <a:t>Displaying badges, awards, or recognitions is not permitted.</a:t>
            </a:r>
          </a:p>
          <a:p>
            <a:pPr marL="354965" indent="-342900" algn="just">
              <a:lnSpc>
                <a:spcPct val="100000"/>
              </a:lnSpc>
              <a:spcBef>
                <a:spcPts val="795"/>
              </a:spcBef>
              <a:buFont typeface="Wingdings" panose="05000000000000000000" pitchFamily="2" charset="2"/>
              <a:buChar char="§"/>
              <a:tabLst>
                <a:tab pos="197485" algn="l"/>
              </a:tabLst>
            </a:pPr>
            <a:endParaRPr lang="en-US" sz="1800" dirty="0">
              <a:latin typeface="Arial" panose="020B0604020202020204" pitchFamily="34" charset="0"/>
              <a:cs typeface="Arial" panose="020B0604020202020204" pitchFamily="34" charset="0"/>
            </a:endParaRPr>
          </a:p>
          <a:p>
            <a:pPr marL="354965" indent="-342900" algn="just">
              <a:lnSpc>
                <a:spcPct val="100000"/>
              </a:lnSpc>
              <a:spcBef>
                <a:spcPts val="795"/>
              </a:spcBef>
              <a:buFont typeface="Wingdings" panose="05000000000000000000" pitchFamily="2" charset="2"/>
              <a:buChar char="§"/>
              <a:tabLst>
                <a:tab pos="197485" algn="l"/>
              </a:tabLst>
            </a:pPr>
            <a:r>
              <a:rPr lang="en-US" sz="1800" dirty="0">
                <a:latin typeface="Arial" panose="020B0604020202020204" pitchFamily="34" charset="0"/>
                <a:cs typeface="Arial" panose="020B0604020202020204" pitchFamily="34" charset="0"/>
              </a:rPr>
              <a:t>You may set up your props during the one minute of silence before your speech.</a:t>
            </a:r>
          </a:p>
          <a:p>
            <a:pPr marL="354965" indent="-342900" algn="just">
              <a:lnSpc>
                <a:spcPct val="100000"/>
              </a:lnSpc>
              <a:spcBef>
                <a:spcPts val="795"/>
              </a:spcBef>
              <a:buFont typeface="Wingdings" panose="05000000000000000000" pitchFamily="2" charset="2"/>
              <a:buChar char="§"/>
              <a:tabLst>
                <a:tab pos="197485" algn="l"/>
              </a:tabLst>
            </a:pPr>
            <a:endParaRPr lang="en-US" sz="1800" dirty="0">
              <a:latin typeface="Arial" panose="020B0604020202020204" pitchFamily="34" charset="0"/>
              <a:cs typeface="Arial" panose="020B0604020202020204" pitchFamily="34" charset="0"/>
            </a:endParaRPr>
          </a:p>
          <a:p>
            <a:pPr marL="354965" indent="-342900" algn="just">
              <a:lnSpc>
                <a:spcPct val="100000"/>
              </a:lnSpc>
              <a:spcBef>
                <a:spcPts val="795"/>
              </a:spcBef>
              <a:buFont typeface="Wingdings" panose="05000000000000000000" pitchFamily="2" charset="2"/>
              <a:buChar char="§"/>
              <a:tabLst>
                <a:tab pos="197485" algn="l"/>
              </a:tabLst>
            </a:pPr>
            <a:r>
              <a:rPr lang="en-US" sz="1800" spc="-5" dirty="0">
                <a:solidFill>
                  <a:srgbClr val="333333"/>
                </a:solidFill>
                <a:latin typeface="Arial" panose="020B0604020202020204" pitchFamily="34" charset="0"/>
                <a:cs typeface="Arial" panose="020B0604020202020204" pitchFamily="34" charset="0"/>
              </a:rPr>
              <a:t>Please attend the dry run using the same device(s) and from the same location/position you plan to use during the contest, so that your complete setup can be checked in advance.</a:t>
            </a:r>
            <a:endParaRPr lang="en-US" sz="18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9DF5F4FE-3E0F-F932-7D2B-87963D511929}"/>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1962003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199" y="1216025"/>
            <a:ext cx="10884409" cy="4782439"/>
          </a:xfrm>
        </p:spPr>
        <p:txBody>
          <a:bodyPr vert="horz" lIns="91440" tIns="45720" rIns="91440" bIns="45720" rtlCol="0" anchor="t">
            <a:noAutofit/>
          </a:bodyPr>
          <a:lstStyle/>
          <a:p>
            <a:pPr marL="297815" indent="-285750" algn="just">
              <a:lnSpc>
                <a:spcPct val="100000"/>
              </a:lnSpc>
              <a:buFont typeface="Wingdings" panose="05000000000000000000" pitchFamily="2" charset="2"/>
              <a:buChar char="§"/>
              <a:tabLst>
                <a:tab pos="197485" algn="l"/>
              </a:tabLst>
            </a:pPr>
            <a:r>
              <a:rPr lang="en-US" sz="1800" spc="-5" dirty="0">
                <a:solidFill>
                  <a:srgbClr val="333333"/>
                </a:solidFill>
                <a:latin typeface="Arial MT"/>
              </a:rPr>
              <a:t>You will be given five minutes to prepare your evaluation notes. </a:t>
            </a:r>
          </a:p>
          <a:p>
            <a:pPr marL="297815" indent="-285750" algn="just">
              <a:lnSpc>
                <a:spcPct val="100000"/>
              </a:lnSpc>
              <a:buFont typeface="Wingdings" panose="05000000000000000000" pitchFamily="2" charset="2"/>
              <a:buChar char="§"/>
              <a:tabLst>
                <a:tab pos="197485" algn="l"/>
              </a:tabLst>
            </a:pPr>
            <a:r>
              <a:rPr lang="en-US" sz="1800" spc="-5" dirty="0">
                <a:solidFill>
                  <a:srgbClr val="333333"/>
                </a:solidFill>
                <a:latin typeface="Arial MT"/>
              </a:rPr>
              <a:t>Evaluations sheets should be shown before you begin to write. You may begin making notes during the Test Speech.</a:t>
            </a:r>
          </a:p>
          <a:p>
            <a:pPr marL="297815" indent="-285750" algn="just">
              <a:lnSpc>
                <a:spcPct val="100000"/>
              </a:lnSpc>
              <a:buFont typeface="Wingdings" panose="05000000000000000000" pitchFamily="2" charset="2"/>
              <a:buChar char="§"/>
              <a:tabLst>
                <a:tab pos="197485" algn="l"/>
              </a:tabLst>
            </a:pPr>
            <a:r>
              <a:rPr lang="en-US" sz="1800" spc="-5" dirty="0">
                <a:solidFill>
                  <a:srgbClr val="333333"/>
                </a:solidFill>
                <a:latin typeface="Arial MT"/>
              </a:rPr>
              <a:t>You are not permitted to take notes on any electronic device. Please use only paper and pen.</a:t>
            </a:r>
          </a:p>
          <a:p>
            <a:pPr marL="297815" indent="-285750" algn="just">
              <a:lnSpc>
                <a:spcPct val="100000"/>
              </a:lnSpc>
              <a:buFont typeface="Wingdings" panose="05000000000000000000" pitchFamily="2" charset="2"/>
              <a:buChar char="§"/>
              <a:tabLst>
                <a:tab pos="197485" algn="l"/>
              </a:tabLst>
            </a:pPr>
            <a:r>
              <a:rPr lang="en-US" sz="1800" spc="-5" dirty="0">
                <a:solidFill>
                  <a:srgbClr val="333333"/>
                </a:solidFill>
                <a:latin typeface="Arial MT"/>
              </a:rPr>
              <a:t>Once the Test Speaker has finished their speech, all the contestants will be moved to the breakout room along with the SAA and Timer2 where they will be given 5 minutes to write your evaluation.</a:t>
            </a:r>
          </a:p>
          <a:p>
            <a:pPr algn="just">
              <a:buFont typeface="Wingdings" panose="05000000000000000000" pitchFamily="2" charset="2"/>
              <a:buChar char="§"/>
            </a:pPr>
            <a:r>
              <a:rPr lang="en-US" sz="1800" dirty="0">
                <a:solidFill>
                  <a:srgbClr val="000000"/>
                </a:solidFill>
                <a:latin typeface="Arial MT"/>
              </a:rPr>
              <a:t>Once the five minutes are over, you will be signaled, and you must stop writing immediately. The first contestant will then be escorted to the main room.</a:t>
            </a:r>
          </a:p>
          <a:p>
            <a:pPr marL="297815" indent="-285750" algn="just">
              <a:lnSpc>
                <a:spcPct val="100000"/>
              </a:lnSpc>
              <a:buFont typeface="Wingdings" panose="05000000000000000000" pitchFamily="2" charset="2"/>
              <a:buChar char="§"/>
              <a:tabLst>
                <a:tab pos="197485" algn="l"/>
              </a:tabLst>
            </a:pPr>
            <a:r>
              <a:rPr lang="en-US" sz="1800" dirty="0">
                <a:solidFill>
                  <a:srgbClr val="000000"/>
                </a:solidFill>
                <a:latin typeface="Arial MT"/>
              </a:rPr>
              <a:t>Contestants are expected to maintain silence in the holding area and refrain from any conversations until it is their turn to speak.</a:t>
            </a:r>
          </a:p>
          <a:p>
            <a:pPr marL="297815" indent="-285750" algn="just">
              <a:lnSpc>
                <a:spcPct val="100000"/>
              </a:lnSpc>
              <a:buFont typeface="Wingdings" panose="05000000000000000000" pitchFamily="2" charset="2"/>
              <a:buChar char="§"/>
              <a:tabLst>
                <a:tab pos="197485" algn="l"/>
              </a:tabLst>
            </a:pPr>
            <a:r>
              <a:rPr lang="en-US" sz="1800" spc="-5" dirty="0">
                <a:solidFill>
                  <a:srgbClr val="333333"/>
                </a:solidFill>
                <a:latin typeface="Arial MT"/>
              </a:rPr>
              <a:t>Contestants should maintain silence in the breakout room and do not engage in conversations until their time of speaking has arrived.</a:t>
            </a:r>
          </a:p>
          <a:p>
            <a:pPr marL="297815" indent="-285750" algn="just">
              <a:lnSpc>
                <a:spcPct val="100000"/>
              </a:lnSpc>
              <a:buFont typeface="Wingdings" panose="05000000000000000000" pitchFamily="2" charset="2"/>
              <a:buChar char="§"/>
              <a:tabLst>
                <a:tab pos="197485" algn="l"/>
              </a:tabLst>
            </a:pPr>
            <a:r>
              <a:rPr lang="en-US" sz="1800" spc="-5" dirty="0">
                <a:solidFill>
                  <a:srgbClr val="333333"/>
                </a:solidFill>
                <a:latin typeface="Arial MT"/>
              </a:rPr>
              <a:t>Audio and Video check of all contestants will be done by Tech-Master before they start their speech.</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D49EDEDA-234F-D97D-8ED5-BF0C09B0EBCA}"/>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548065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199" y="1396182"/>
            <a:ext cx="9574161" cy="4201549"/>
          </a:xfrm>
        </p:spPr>
        <p:txBody>
          <a:bodyPr>
            <a:noAutofit/>
          </a:bodyPr>
          <a:lstStyle/>
          <a:p>
            <a:endParaRPr lang="en-US" sz="1800" dirty="0">
              <a:solidFill>
                <a:srgbClr val="000000"/>
              </a:solidFill>
              <a:latin typeface="Arial MT"/>
            </a:endParaRPr>
          </a:p>
          <a:p>
            <a:pPr marL="297815" marR="6350" indent="-285750" algn="just">
              <a:spcBef>
                <a:spcPts val="100"/>
              </a:spcBef>
              <a:buSzPct val="106250"/>
              <a:buFont typeface="Wingdings" panose="05000000000000000000" pitchFamily="2" charset="2"/>
              <a:buChar char="§"/>
              <a:tabLst>
                <a:tab pos="197485" algn="l"/>
              </a:tabLst>
            </a:pPr>
            <a:r>
              <a:rPr lang="en-US" sz="1800" spc="-5" dirty="0">
                <a:solidFill>
                  <a:srgbClr val="333333"/>
                </a:solidFill>
                <a:latin typeface="Arial MT"/>
              </a:rPr>
              <a:t>If there are 15 or more contestants, an equal number of contestants (with a maximum of five per group), accompanied by a Sergeant-at-Arms, will be assigned to each room.</a:t>
            </a:r>
          </a:p>
          <a:p>
            <a:pPr marL="297815" marR="6350" indent="-285750" algn="just">
              <a:spcBef>
                <a:spcPts val="100"/>
              </a:spcBef>
              <a:buSzPct val="106250"/>
              <a:buFont typeface="Wingdings" panose="05000000000000000000" pitchFamily="2" charset="2"/>
              <a:buChar char="§"/>
              <a:tabLst>
                <a:tab pos="197485" algn="l"/>
              </a:tabLst>
            </a:pPr>
            <a:endParaRPr lang="en-US" sz="1800" spc="-5" dirty="0">
              <a:solidFill>
                <a:srgbClr val="333333"/>
              </a:solidFill>
              <a:latin typeface="Arial MT"/>
            </a:endParaRPr>
          </a:p>
          <a:p>
            <a:pPr marL="297815" marR="6350" indent="-285750" algn="just">
              <a:spcBef>
                <a:spcPts val="100"/>
              </a:spcBef>
              <a:buSzPct val="106250"/>
              <a:buFont typeface="Wingdings" panose="05000000000000000000" pitchFamily="2" charset="2"/>
              <a:buChar char="§"/>
              <a:tabLst>
                <a:tab pos="197485" algn="l"/>
              </a:tabLst>
            </a:pPr>
            <a:r>
              <a:rPr lang="en-US" sz="1800" spc="-5" dirty="0">
                <a:solidFill>
                  <a:srgbClr val="333333"/>
                </a:solidFill>
                <a:latin typeface="Arial MT"/>
              </a:rPr>
              <a:t>As the contest progresses, the Sergeant-at-Arms in breakout rooms will remind contestants to adhere to the rules and uphold the Toastmasters core value of integrity.</a:t>
            </a:r>
          </a:p>
          <a:p>
            <a:pPr marL="297815" marR="6350" indent="-285750" algn="just">
              <a:spcBef>
                <a:spcPts val="100"/>
              </a:spcBef>
              <a:buSzPct val="106250"/>
              <a:buFont typeface="Wingdings" panose="05000000000000000000" pitchFamily="2" charset="2"/>
              <a:buChar char="§"/>
              <a:tabLst>
                <a:tab pos="197485" algn="l"/>
              </a:tabLst>
            </a:pPr>
            <a:endParaRPr lang="en-US" sz="1800" spc="-5" dirty="0">
              <a:solidFill>
                <a:srgbClr val="333333"/>
              </a:solidFill>
              <a:latin typeface="Arial MT"/>
            </a:endParaRPr>
          </a:p>
          <a:p>
            <a:pPr marL="297815" marR="6350" indent="-285750" algn="just">
              <a:spcBef>
                <a:spcPts val="100"/>
              </a:spcBef>
              <a:buSzPct val="106250"/>
              <a:buFont typeface="Wingdings" panose="05000000000000000000" pitchFamily="2" charset="2"/>
              <a:buChar char="§"/>
              <a:tabLst>
                <a:tab pos="197485" algn="l"/>
              </a:tabLst>
            </a:pPr>
            <a:r>
              <a:rPr lang="en-US" sz="1800" spc="-5" dirty="0">
                <a:solidFill>
                  <a:srgbClr val="333333"/>
                </a:solidFill>
                <a:latin typeface="Arial MT"/>
              </a:rPr>
              <a:t>During the one-minute silence, the Sergeant-at-Arms will coordinate the entry of the next contestant into the main contest room.</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TextBox 1">
            <a:extLst>
              <a:ext uri="{FF2B5EF4-FFF2-40B4-BE49-F238E27FC236}">
                <a16:creationId xmlns:a16="http://schemas.microsoft.com/office/drawing/2014/main" id="{15051FB9-14F4-E030-17A8-E8D4C9EB20C8}"/>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450390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Do’s and Don’ts</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9574161" cy="4201549"/>
          </a:xfrm>
        </p:spPr>
        <p:txBody>
          <a:bodyPr>
            <a:noAutofit/>
          </a:bodyPr>
          <a:lstStyle/>
          <a:p>
            <a:pPr marL="290512" indent="-285750" algn="just">
              <a:spcBef>
                <a:spcPts val="0"/>
              </a:spcBef>
              <a:buSzPts val="1700"/>
              <a:buFont typeface="Wingdings" panose="05000000000000000000" pitchFamily="2" charset="2"/>
              <a:buChar char="§"/>
            </a:pPr>
            <a:r>
              <a:rPr lang="en-US" sz="1800" dirty="0">
                <a:latin typeface="Arial MT"/>
                <a:cs typeface="Arial" panose="020B0604020202020204" pitchFamily="34" charset="0"/>
              </a:rPr>
              <a:t>It is the </a:t>
            </a:r>
            <a:r>
              <a:rPr lang="en-US" sz="1800" b="1" dirty="0">
                <a:latin typeface="Arial MT"/>
                <a:cs typeface="Arial" panose="020B0604020202020204" pitchFamily="34" charset="0"/>
              </a:rPr>
              <a:t>responsibility of the contestant</a:t>
            </a:r>
            <a:r>
              <a:rPr lang="en-US" sz="1800" dirty="0">
                <a:latin typeface="Arial MT"/>
                <a:cs typeface="Arial" panose="020B0604020202020204" pitchFamily="34" charset="0"/>
              </a:rPr>
              <a:t> joining online to ensure proper </a:t>
            </a:r>
            <a:r>
              <a:rPr lang="en-US" sz="1800" b="1" dirty="0">
                <a:latin typeface="Arial MT"/>
                <a:cs typeface="Arial" panose="020B0604020202020204" pitchFamily="34" charset="0"/>
              </a:rPr>
              <a:t>audio and video arrangements</a:t>
            </a:r>
            <a:r>
              <a:rPr lang="en-US" sz="1800" dirty="0">
                <a:latin typeface="Arial MT"/>
                <a:cs typeface="Arial" panose="020B0604020202020204" pitchFamily="34" charset="0"/>
              </a:rPr>
              <a:t>.</a:t>
            </a:r>
          </a:p>
          <a:p>
            <a:pPr marL="4762" indent="0" algn="just">
              <a:spcBef>
                <a:spcPts val="0"/>
              </a:spcBef>
              <a:buSzPts val="1700"/>
              <a:buNone/>
            </a:pPr>
            <a:endParaRPr lang="en-US" sz="1800" dirty="0">
              <a:latin typeface="Arial MT"/>
              <a:cs typeface="Arial" panose="020B0604020202020204" pitchFamily="34" charset="0"/>
            </a:endParaRPr>
          </a:p>
          <a:p>
            <a:pPr marL="290512" indent="-285750" algn="just">
              <a:spcBef>
                <a:spcPts val="0"/>
              </a:spcBef>
              <a:buSzPts val="1700"/>
              <a:buFont typeface="Wingdings" panose="05000000000000000000" pitchFamily="2" charset="2"/>
              <a:buChar char="§"/>
            </a:pPr>
            <a:r>
              <a:rPr lang="en-US" sz="1800" dirty="0">
                <a:latin typeface="Arial MT"/>
                <a:cs typeface="Arial" panose="020B0604020202020204" pitchFamily="34" charset="0"/>
              </a:rPr>
              <a:t>Keep your </a:t>
            </a:r>
            <a:r>
              <a:rPr lang="en-US" sz="1800" b="1" dirty="0">
                <a:latin typeface="Arial MT"/>
                <a:cs typeface="Arial" panose="020B0604020202020204" pitchFamily="34" charset="0"/>
              </a:rPr>
              <a:t>Zoom application downloaded on your PC</a:t>
            </a:r>
            <a:r>
              <a:rPr lang="en-US" sz="1800" dirty="0">
                <a:latin typeface="Arial MT"/>
                <a:cs typeface="Arial" panose="020B0604020202020204" pitchFamily="34" charset="0"/>
              </a:rPr>
              <a:t> and </a:t>
            </a:r>
            <a:r>
              <a:rPr lang="en-US" sz="1800" b="1" dirty="0">
                <a:latin typeface="Arial MT"/>
                <a:cs typeface="Arial" panose="020B0604020202020204" pitchFamily="34" charset="0"/>
              </a:rPr>
              <a:t>updated</a:t>
            </a:r>
            <a:r>
              <a:rPr lang="en-US" sz="1800" dirty="0">
                <a:latin typeface="Arial MT"/>
                <a:cs typeface="Arial" panose="020B0604020202020204" pitchFamily="34" charset="0"/>
              </a:rPr>
              <a:t>. </a:t>
            </a:r>
          </a:p>
          <a:p>
            <a:pPr marL="290512" indent="-285750" algn="just">
              <a:spcBef>
                <a:spcPts val="0"/>
              </a:spcBef>
              <a:buSzPts val="1700"/>
              <a:buFont typeface="Wingdings" panose="05000000000000000000" pitchFamily="2" charset="2"/>
              <a:buChar char="§"/>
            </a:pPr>
            <a:endParaRPr lang="en-US" sz="1800" dirty="0">
              <a:latin typeface="Arial MT"/>
              <a:cs typeface="Arial" panose="020B0604020202020204" pitchFamily="34" charset="0"/>
            </a:endParaRPr>
          </a:p>
          <a:p>
            <a:pPr marL="290512" indent="-285750" algn="just">
              <a:spcBef>
                <a:spcPts val="0"/>
              </a:spcBef>
              <a:buSzPts val="1700"/>
              <a:buFont typeface="Wingdings" panose="05000000000000000000" pitchFamily="2" charset="2"/>
              <a:buChar char="§"/>
            </a:pPr>
            <a:r>
              <a:rPr lang="en-US" sz="1800" dirty="0">
                <a:latin typeface="Arial MT"/>
                <a:cs typeface="Arial" panose="020B0604020202020204" pitchFamily="34" charset="0"/>
              </a:rPr>
              <a:t>Rename yourself as per the naming convention: </a:t>
            </a:r>
            <a:r>
              <a:rPr lang="en-US" sz="1800" dirty="0" err="1">
                <a:latin typeface="Arial MT"/>
                <a:cs typeface="Arial" panose="020B0604020202020204" pitchFamily="34" charset="0"/>
              </a:rPr>
              <a:t>EC_C#_Name</a:t>
            </a:r>
            <a:r>
              <a:rPr lang="en-US" sz="1800" dirty="0">
                <a:latin typeface="Arial MT"/>
                <a:cs typeface="Arial" panose="020B0604020202020204" pitchFamily="34" charset="0"/>
              </a:rPr>
              <a:t>. The naming convention will be shared in the </a:t>
            </a:r>
            <a:r>
              <a:rPr lang="en-US" sz="1800" b="1" dirty="0">
                <a:latin typeface="Arial MT"/>
                <a:cs typeface="Arial" panose="020B0604020202020204" pitchFamily="34" charset="0"/>
              </a:rPr>
              <a:t>WhatsApp group before the contest</a:t>
            </a:r>
            <a:r>
              <a:rPr lang="en-US" sz="1800" dirty="0">
                <a:latin typeface="Arial MT"/>
                <a:cs typeface="Arial" panose="020B0604020202020204" pitchFamily="34" charset="0"/>
              </a:rPr>
              <a:t>, and your speaking order will be determined </a:t>
            </a:r>
            <a:r>
              <a:rPr lang="en-US" sz="1800" b="1" dirty="0">
                <a:latin typeface="Arial MT"/>
                <a:cs typeface="Arial" panose="020B0604020202020204" pitchFamily="34" charset="0"/>
              </a:rPr>
              <a:t>by drawing lots during the briefing.</a:t>
            </a:r>
          </a:p>
          <a:p>
            <a:pPr algn="just" rtl="0">
              <a:buSzPts val="1700"/>
              <a:buFont typeface="Wingdings" panose="05000000000000000000" pitchFamily="2" charset="2"/>
              <a:buChar char="§"/>
            </a:pPr>
            <a:r>
              <a:rPr lang="en-US" sz="1800" dirty="0">
                <a:latin typeface="Arial MT"/>
                <a:cs typeface="Arial" panose="020B0604020202020204" pitchFamily="34" charset="0"/>
              </a:rPr>
              <a:t>Follow the same naming rule for your </a:t>
            </a:r>
            <a:r>
              <a:rPr lang="en-US" sz="1800" b="1" dirty="0">
                <a:latin typeface="Arial MT"/>
                <a:cs typeface="Arial" panose="020B0604020202020204" pitchFamily="34" charset="0"/>
              </a:rPr>
              <a:t>backup device</a:t>
            </a:r>
            <a:r>
              <a:rPr lang="en-US" sz="1800" dirty="0">
                <a:latin typeface="Arial MT"/>
                <a:cs typeface="Arial" panose="020B0604020202020204" pitchFamily="34" charset="0"/>
              </a:rPr>
              <a:t>, adding the suffix </a:t>
            </a:r>
            <a:r>
              <a:rPr lang="en-US" sz="1800" b="1" dirty="0">
                <a:latin typeface="Arial MT"/>
                <a:cs typeface="Arial" panose="020B0604020202020204" pitchFamily="34" charset="0"/>
              </a:rPr>
              <a:t>“-Backup”.</a:t>
            </a:r>
          </a:p>
          <a:p>
            <a:pPr algn="just" rtl="0">
              <a:buSzPts val="1700"/>
              <a:buFont typeface="Wingdings" panose="05000000000000000000" pitchFamily="2" charset="2"/>
              <a:buChar char="§"/>
            </a:pPr>
            <a:r>
              <a:rPr lang="en-US" sz="1800" dirty="0">
                <a:latin typeface="Arial MT"/>
                <a:cs typeface="Arial" panose="020B0604020202020204" pitchFamily="34" charset="0"/>
              </a:rPr>
              <a:t>Keep your </a:t>
            </a:r>
            <a:r>
              <a:rPr lang="en-US" sz="1800" b="1" dirty="0">
                <a:latin typeface="Arial MT"/>
                <a:cs typeface="Arial" panose="020B0604020202020204" pitchFamily="34" charset="0"/>
              </a:rPr>
              <a:t>audio muted </a:t>
            </a:r>
            <a:r>
              <a:rPr lang="en-US" sz="1800" dirty="0">
                <a:latin typeface="Arial MT"/>
                <a:cs typeface="Arial" panose="020B0604020202020204" pitchFamily="34" charset="0"/>
              </a:rPr>
              <a:t>and </a:t>
            </a:r>
            <a:r>
              <a:rPr lang="en-US" sz="1800" b="1" dirty="0">
                <a:latin typeface="Arial MT"/>
                <a:cs typeface="Arial" panose="020B0604020202020204" pitchFamily="34" charset="0"/>
              </a:rPr>
              <a:t>video on </a:t>
            </a:r>
            <a:r>
              <a:rPr lang="en-US" sz="1800" dirty="0">
                <a:latin typeface="Arial MT"/>
                <a:cs typeface="Arial" panose="020B0604020202020204" pitchFamily="34" charset="0"/>
              </a:rPr>
              <a:t>at</a:t>
            </a:r>
            <a:r>
              <a:rPr lang="en-US" sz="1800" b="1" dirty="0">
                <a:latin typeface="Arial MT"/>
                <a:cs typeface="Arial" panose="020B0604020202020204" pitchFamily="34" charset="0"/>
              </a:rPr>
              <a:t> </a:t>
            </a:r>
            <a:r>
              <a:rPr lang="en-US" sz="1800" dirty="0">
                <a:latin typeface="Arial MT"/>
                <a:cs typeface="Arial" panose="020B0604020202020204" pitchFamily="34" charset="0"/>
              </a:rPr>
              <a:t>all times before your speech. After your speech, turn your vi</a:t>
            </a:r>
            <a:r>
              <a:rPr lang="en-US" sz="1800" b="1" dirty="0">
                <a:latin typeface="Arial MT"/>
                <a:cs typeface="Arial" panose="020B0604020202020204" pitchFamily="34" charset="0"/>
              </a:rPr>
              <a:t>deo off </a:t>
            </a:r>
            <a:r>
              <a:rPr lang="en-US" sz="1800" dirty="0">
                <a:latin typeface="Arial MT"/>
                <a:cs typeface="Arial" panose="020B0604020202020204" pitchFamily="34" charset="0"/>
              </a:rPr>
              <a:t>and keep </a:t>
            </a:r>
            <a:r>
              <a:rPr lang="en-US" sz="1800" b="1" dirty="0">
                <a:latin typeface="Arial MT"/>
                <a:cs typeface="Arial" panose="020B0604020202020204" pitchFamily="34" charset="0"/>
              </a:rPr>
              <a:t>your audio muted.</a:t>
            </a:r>
          </a:p>
          <a:p>
            <a:pPr algn="just" rtl="0">
              <a:buSzPts val="1700"/>
              <a:buFont typeface="Wingdings" panose="05000000000000000000" pitchFamily="2" charset="2"/>
              <a:buChar char="§"/>
            </a:pPr>
            <a:r>
              <a:rPr lang="en-US" sz="1800" dirty="0">
                <a:latin typeface="Arial MT"/>
                <a:cs typeface="Arial" panose="020B0604020202020204" pitchFamily="34" charset="0"/>
              </a:rPr>
              <a:t>Ensure you have sufficient </a:t>
            </a:r>
            <a:r>
              <a:rPr lang="en-US" sz="1800" b="1" dirty="0">
                <a:latin typeface="Arial MT"/>
                <a:cs typeface="Arial" panose="020B0604020202020204" pitchFamily="34" charset="0"/>
              </a:rPr>
              <a:t>internet bandwidth (5 Mbps or higher)</a:t>
            </a:r>
            <a:r>
              <a:rPr lang="en-US" sz="1800" dirty="0">
                <a:latin typeface="Arial MT"/>
                <a:cs typeface="Arial" panose="020B0604020202020204" pitchFamily="34" charset="0"/>
              </a:rPr>
              <a:t>. Do not use the same network for any other activity during the contest.</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18" name="TextBox 17">
            <a:extLst>
              <a:ext uri="{FF2B5EF4-FFF2-40B4-BE49-F238E27FC236}">
                <a16:creationId xmlns:a16="http://schemas.microsoft.com/office/drawing/2014/main" id="{C7F2A46B-D1B4-30E5-90F7-2566C7E13AFC}"/>
              </a:ext>
            </a:extLst>
          </p:cNvPr>
          <p:cNvSpPr txBox="1"/>
          <p:nvPr/>
        </p:nvSpPr>
        <p:spPr>
          <a:xfrm>
            <a:off x="66778" y="6077572"/>
            <a:ext cx="37100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938001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2051</Words>
  <Application>Microsoft Office PowerPoint</Application>
  <PresentationFormat>Widescreen</PresentationFormat>
  <Paragraphs>203</Paragraphs>
  <Slides>20</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Aptos</vt:lpstr>
      <vt:lpstr>Aptos Display</vt:lpstr>
      <vt:lpstr>Arial</vt:lpstr>
      <vt:lpstr>Arial MT</vt:lpstr>
      <vt:lpstr>Calibri</vt:lpstr>
      <vt:lpstr>Courier New</vt:lpstr>
      <vt:lpstr>Gotham</vt:lpstr>
      <vt:lpstr>Wingdings</vt:lpstr>
      <vt:lpstr>Office Theme</vt:lpstr>
      <vt:lpstr>PowerPoint Presentation</vt:lpstr>
      <vt:lpstr>Evaluation Contest</vt:lpstr>
      <vt:lpstr>Contestant Eligibility</vt:lpstr>
      <vt:lpstr>Contestant Eligibility</vt:lpstr>
      <vt:lpstr>Contestant Ineligibility</vt:lpstr>
      <vt:lpstr>Evaluation Contest</vt:lpstr>
      <vt:lpstr>Evaluation Contest</vt:lpstr>
      <vt:lpstr>Evaluation Contest</vt:lpstr>
      <vt:lpstr>Do’s and Don’ts</vt:lpstr>
      <vt:lpstr>Do’s and Don’ts</vt:lpstr>
      <vt:lpstr>Evaluation Contest</vt:lpstr>
      <vt:lpstr>Evaluation Contest</vt:lpstr>
      <vt:lpstr>Evaluation Contest</vt:lpstr>
      <vt:lpstr>Technical Failure </vt:lpstr>
      <vt:lpstr>Technical Failure</vt:lpstr>
      <vt:lpstr>Protests</vt:lpstr>
      <vt:lpstr>Protests</vt:lpstr>
      <vt:lpstr>Evaluation Contest</vt:lpstr>
      <vt:lpstr>Evaluation Contest</vt:lpstr>
      <vt:lpstr>Evaluation Contest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Akshay Singh</dc:creator>
  <cp:lastModifiedBy>Sharmin Italiya</cp:lastModifiedBy>
  <cp:revision>39</cp:revision>
  <dcterms:created xsi:type="dcterms:W3CDTF">2024-06-17T17:05:05Z</dcterms:created>
  <dcterms:modified xsi:type="dcterms:W3CDTF">2025-08-04T19:14:07Z</dcterms:modified>
</cp:coreProperties>
</file>